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309" r:id="rId2"/>
    <p:sldId id="315" r:id="rId3"/>
    <p:sldId id="316" r:id="rId4"/>
    <p:sldId id="310" r:id="rId5"/>
    <p:sldId id="299" r:id="rId6"/>
    <p:sldId id="301" r:id="rId7"/>
    <p:sldId id="311" r:id="rId8"/>
    <p:sldId id="312" r:id="rId9"/>
    <p:sldId id="304" r:id="rId10"/>
    <p:sldId id="313" r:id="rId11"/>
    <p:sldId id="314" r:id="rId12"/>
    <p:sldId id="30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B138E"/>
    <a:srgbClr val="6E0C3F"/>
    <a:srgbClr val="ED5DA8"/>
    <a:srgbClr val="E935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15" autoAdjust="0"/>
    <p:restoredTop sz="94291" autoAdjust="0"/>
  </p:normalViewPr>
  <p:slideViewPr>
    <p:cSldViewPr snapToGrid="0">
      <p:cViewPr varScale="1">
        <p:scale>
          <a:sx n="81" d="100"/>
          <a:sy n="81" d="100"/>
        </p:scale>
        <p:origin x="-174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D02DFC-0DBF-46FA-961C-0993E7F3A7C7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E81773-F6B7-4EEA-B6AE-A59ABB33B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0945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E81773-F6B7-4EEA-B6AE-A59ABB33BE42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E81773-F6B7-4EEA-B6AE-A59ABB33BE42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E81773-F6B7-4EEA-B6AE-A59ABB33BE42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6D1223-53C8-4F6E-A0EE-C7ADC22EE3B7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28370" y="0"/>
            <a:ext cx="7412355" cy="783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 err="1">
                <a:latin typeface="VNI-Avo" pitchFamily="2" charset="0"/>
              </a:rPr>
              <a:t>Phaân</a:t>
            </a:r>
            <a:r>
              <a:rPr lang="en-US" sz="4500" b="1" dirty="0">
                <a:latin typeface="VNI-Avo" pitchFamily="2" charset="0"/>
              </a:rPr>
              <a:t> </a:t>
            </a:r>
            <a:r>
              <a:rPr lang="en-US" sz="4500" b="1" dirty="0" err="1">
                <a:latin typeface="VNI-Avo" pitchFamily="2" charset="0"/>
              </a:rPr>
              <a:t>bieät</a:t>
            </a:r>
            <a:r>
              <a:rPr lang="en-US" sz="4500" b="1" dirty="0">
                <a:latin typeface="VNI-Avo" pitchFamily="2" charset="0"/>
              </a:rPr>
              <a:t> </a:t>
            </a:r>
            <a:r>
              <a:rPr lang="en-US" sz="4500" b="1" dirty="0">
                <a:solidFill>
                  <a:srgbClr val="FF0000"/>
                </a:solidFill>
                <a:latin typeface="VNI-Avo" pitchFamily="2" charset="0"/>
              </a:rPr>
              <a:t>ng</a:t>
            </a:r>
            <a:r>
              <a:rPr lang="en-US" sz="4500" b="1" dirty="0">
                <a:latin typeface="VNI-Avo" pitchFamily="2" charset="0"/>
              </a:rPr>
              <a:t> </a:t>
            </a:r>
            <a:r>
              <a:rPr lang="en-US" sz="4500" b="1" dirty="0" err="1">
                <a:latin typeface="VNI-Avo" pitchFamily="2" charset="0"/>
              </a:rPr>
              <a:t>vôùi</a:t>
            </a:r>
            <a:r>
              <a:rPr lang="en-US" sz="4500" b="1" dirty="0">
                <a:latin typeface="VNI-Avo" pitchFamily="2" charset="0"/>
              </a:rPr>
              <a:t> </a:t>
            </a:r>
            <a:r>
              <a:rPr lang="en-US" sz="4500" b="1" dirty="0" err="1">
                <a:solidFill>
                  <a:srgbClr val="FF0000"/>
                </a:solidFill>
                <a:latin typeface="VNI-Avo" pitchFamily="2" charset="0"/>
              </a:rPr>
              <a:t>ngh</a:t>
            </a:r>
            <a:endParaRPr lang="en-US" sz="45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2" name="Flowchart: Connector 1"/>
          <p:cNvSpPr/>
          <p:nvPr/>
        </p:nvSpPr>
        <p:spPr>
          <a:xfrm>
            <a:off x="180112" y="83130"/>
            <a:ext cx="568036" cy="568037"/>
          </a:xfrm>
          <a:prstGeom prst="flowChartConnector">
            <a:avLst/>
          </a:prstGeom>
          <a:solidFill>
            <a:srgbClr val="92D05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VNI-Avo" pitchFamily="2" charset="0"/>
              </a:rPr>
              <a:t>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28259" y="768495"/>
            <a:ext cx="484909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>
                <a:latin typeface="VNI-Avo" pitchFamily="2" charset="0"/>
              </a:rPr>
              <a:t>a. </a:t>
            </a:r>
            <a:r>
              <a:rPr lang="en-US" sz="4500" b="1" dirty="0" err="1">
                <a:latin typeface="VNI-Avo" pitchFamily="2" charset="0"/>
              </a:rPr>
              <a:t>Ñoïc</a:t>
            </a:r>
            <a:endParaRPr lang="en-US" sz="4500" b="1" dirty="0">
              <a:latin typeface="VNI-Avo" pitchFamily="2" charset="0"/>
            </a:endParaRPr>
          </a:p>
        </p:txBody>
      </p:sp>
      <p:sp>
        <p:nvSpPr>
          <p:cNvPr id="27" name="Rounded Rectangle 2"/>
          <p:cNvSpPr/>
          <p:nvPr/>
        </p:nvSpPr>
        <p:spPr>
          <a:xfrm>
            <a:off x="193966" y="1611220"/>
            <a:ext cx="11804069" cy="487398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endParaRPr lang="en-US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VNI-Avo" pitchFamily="2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78746" y="1822097"/>
            <a:ext cx="148243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dirty="0" err="1">
                <a:solidFill>
                  <a:srgbClr val="FF0000"/>
                </a:solidFill>
                <a:latin typeface="VNI-Avo" pitchFamily="2" charset="0"/>
              </a:rPr>
              <a:t>ngoâ</a:t>
            </a:r>
            <a:endParaRPr lang="en-US" sz="45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373492" y="1808863"/>
            <a:ext cx="148243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dirty="0" err="1">
                <a:solidFill>
                  <a:srgbClr val="FF0000"/>
                </a:solidFill>
                <a:latin typeface="VNI-Avo" pitchFamily="2" charset="0"/>
              </a:rPr>
              <a:t>ngaø</a:t>
            </a:r>
            <a:endParaRPr lang="en-US" sz="45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318841" y="1822097"/>
            <a:ext cx="148243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dirty="0" err="1">
                <a:solidFill>
                  <a:srgbClr val="FF0000"/>
                </a:solidFill>
                <a:latin typeface="VNI-Avo" pitchFamily="2" charset="0"/>
              </a:rPr>
              <a:t>ngöø</a:t>
            </a:r>
            <a:endParaRPr lang="en-US" sz="45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307721" y="1822097"/>
            <a:ext cx="148243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dirty="0" err="1">
                <a:solidFill>
                  <a:srgbClr val="FF0000"/>
                </a:solidFill>
                <a:latin typeface="VNI-Avo" pitchFamily="2" charset="0"/>
              </a:rPr>
              <a:t>nguû</a:t>
            </a:r>
            <a:endParaRPr lang="en-US" sz="45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8040388" y="1822097"/>
            <a:ext cx="148243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dirty="0" err="1">
                <a:solidFill>
                  <a:srgbClr val="FF0000"/>
                </a:solidFill>
                <a:latin typeface="VNI-Avo" pitchFamily="2" charset="0"/>
              </a:rPr>
              <a:t>ngoõ</a:t>
            </a:r>
            <a:endParaRPr lang="en-US" sz="45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9914794" y="1822097"/>
            <a:ext cx="148243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dirty="0" err="1">
                <a:solidFill>
                  <a:srgbClr val="FF0000"/>
                </a:solidFill>
                <a:latin typeface="VNI-Avo" pitchFamily="2" charset="0"/>
              </a:rPr>
              <a:t>ngöï</a:t>
            </a:r>
            <a:endParaRPr lang="en-US" sz="45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58537" y="2996900"/>
            <a:ext cx="211495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dirty="0" err="1">
                <a:solidFill>
                  <a:srgbClr val="FF0000"/>
                </a:solidFill>
                <a:latin typeface="VNI-Avo" pitchFamily="2" charset="0"/>
              </a:rPr>
              <a:t>nghe</a:t>
            </a:r>
            <a:endParaRPr lang="en-US" sz="45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2239518" y="2983666"/>
            <a:ext cx="211495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dirty="0" err="1">
                <a:solidFill>
                  <a:srgbClr val="FF0000"/>
                </a:solidFill>
                <a:latin typeface="VNI-Avo" pitchFamily="2" charset="0"/>
              </a:rPr>
              <a:t>ngheà</a:t>
            </a:r>
            <a:endParaRPr lang="en-US" sz="45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4186583" y="2996900"/>
            <a:ext cx="211495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dirty="0" err="1">
                <a:solidFill>
                  <a:srgbClr val="FF0000"/>
                </a:solidFill>
                <a:latin typeface="VNI-Avo" pitchFamily="2" charset="0"/>
              </a:rPr>
              <a:t>ngheù</a:t>
            </a:r>
            <a:endParaRPr lang="en-US" sz="45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131986" y="2970803"/>
            <a:ext cx="188401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dirty="0" err="1">
                <a:solidFill>
                  <a:srgbClr val="FF0000"/>
                </a:solidFill>
                <a:latin typeface="VNI-Avo" pitchFamily="2" charset="0"/>
              </a:rPr>
              <a:t>nghæ</a:t>
            </a:r>
            <a:endParaRPr lang="en-US" sz="45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7906463" y="2996900"/>
            <a:ext cx="188401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dirty="0" err="1">
                <a:solidFill>
                  <a:srgbClr val="FF0000"/>
                </a:solidFill>
                <a:latin typeface="VNI-Avo" pitchFamily="2" charset="0"/>
              </a:rPr>
              <a:t>nghó</a:t>
            </a:r>
            <a:endParaRPr lang="en-US" sz="45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9749971" y="2996899"/>
            <a:ext cx="200890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dirty="0" err="1">
                <a:solidFill>
                  <a:srgbClr val="FF0000"/>
                </a:solidFill>
                <a:latin typeface="VNI-Avo" pitchFamily="2" charset="0"/>
              </a:rPr>
              <a:t>ngheä</a:t>
            </a:r>
            <a:endParaRPr lang="en-US" sz="4500" dirty="0">
              <a:solidFill>
                <a:srgbClr val="FF0000"/>
              </a:solidFill>
              <a:latin typeface="VNI-Avo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9" y="4445393"/>
            <a:ext cx="2851765" cy="1443292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3005082" y="4785032"/>
            <a:ext cx="28517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0070C0"/>
                </a:solidFill>
                <a:latin typeface="VNI-Avo" pitchFamily="2" charset="0"/>
              </a:rPr>
              <a:t>caù</a:t>
            </a:r>
            <a:r>
              <a:rPr lang="en-US" sz="54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latin typeface="VNI-Avo" pitchFamily="2" charset="0"/>
              </a:rPr>
              <a:t>ngöø</a:t>
            </a:r>
            <a:endParaRPr lang="en-US" sz="5400" b="1" dirty="0">
              <a:solidFill>
                <a:srgbClr val="0070C0"/>
              </a:solidFill>
              <a:latin typeface="VNI-Avo" pitchFamily="2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8754" y="4582023"/>
            <a:ext cx="1245597" cy="1329348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8176403" y="4757949"/>
            <a:ext cx="34767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0070C0"/>
                </a:solidFill>
                <a:latin typeface="VNI-Avo" pitchFamily="2" charset="0"/>
              </a:rPr>
              <a:t>cuû</a:t>
            </a:r>
            <a:r>
              <a:rPr lang="en-US" sz="54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latin typeface="VNI-Avo" pitchFamily="2" charset="0"/>
              </a:rPr>
              <a:t>ngheä</a:t>
            </a:r>
            <a:endParaRPr lang="en-US" sz="5400" b="1" dirty="0">
              <a:solidFill>
                <a:srgbClr val="0070C0"/>
              </a:solidFill>
              <a:latin typeface="VNI-Avo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27" grpId="0" animBg="1"/>
      <p:bldP spid="46" grpId="0"/>
      <p:bldP spid="47" grpId="0"/>
      <p:bldP spid="48" grpId="0"/>
      <p:bldP spid="49" grpId="0"/>
      <p:bldP spid="50" grpId="0"/>
      <p:bldP spid="51" grpId="0"/>
      <p:bldP spid="53" grpId="0"/>
      <p:bldP spid="55" grpId="0"/>
      <p:bldP spid="56" grpId="0"/>
      <p:bldP spid="57" grpId="0"/>
      <p:bldP spid="58" grpId="0"/>
      <p:bldP spid="59" grpId="0"/>
      <p:bldP spid="2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24685" y="108913"/>
            <a:ext cx="44057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VNI-Avo" pitchFamily="2" charset="0"/>
              </a:rPr>
              <a:t>b. </a:t>
            </a:r>
            <a:r>
              <a:rPr lang="en-US" sz="5400" b="1" dirty="0" err="1">
                <a:latin typeface="VNI-Avo" pitchFamily="2" charset="0"/>
              </a:rPr>
              <a:t>Ghi</a:t>
            </a:r>
            <a:r>
              <a:rPr lang="en-US" sz="5400" b="1" dirty="0">
                <a:latin typeface="VNI-Avo" pitchFamily="2" charset="0"/>
              </a:rPr>
              <a:t> </a:t>
            </a:r>
            <a:r>
              <a:rPr lang="en-US" sz="5400" b="1" dirty="0" err="1">
                <a:latin typeface="VNI-Avo" pitchFamily="2" charset="0"/>
              </a:rPr>
              <a:t>nhôù</a:t>
            </a:r>
            <a:endParaRPr lang="en-US" sz="5400" b="1" dirty="0">
              <a:latin typeface="VNI-Avo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833" y="2762618"/>
            <a:ext cx="1482437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0" b="1" dirty="0" err="1">
                <a:solidFill>
                  <a:srgbClr val="00B0F0"/>
                </a:solidFill>
                <a:latin typeface=".VnAvant" panose="020B7200000000000000" pitchFamily="34" charset="0"/>
              </a:rPr>
              <a:t>ngh</a:t>
            </a:r>
            <a:endParaRPr lang="en-US" sz="5500" b="1" dirty="0">
              <a:solidFill>
                <a:srgbClr val="00B0F0"/>
              </a:solidFill>
              <a:latin typeface=".VnAvant" panose="020B7200000000000000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011993" y="1589266"/>
            <a:ext cx="14824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.VnAvant" panose="020B7200000000000000" pitchFamily="34" charset="0"/>
              </a:rPr>
              <a:t>i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011993" y="2809956"/>
            <a:ext cx="14824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.VnAvant" panose="020B7200000000000000" pitchFamily="34" charset="0"/>
              </a:rPr>
              <a:t>e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011992" y="3994896"/>
            <a:ext cx="14824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.VnAvant" panose="020B7200000000000000" pitchFamily="34" charset="0"/>
              </a:rPr>
              <a:t>ª</a:t>
            </a:r>
          </a:p>
        </p:txBody>
      </p:sp>
      <p:sp>
        <p:nvSpPr>
          <p:cNvPr id="46" name="Rounded Rectangle 1"/>
          <p:cNvSpPr/>
          <p:nvPr/>
        </p:nvSpPr>
        <p:spPr>
          <a:xfrm>
            <a:off x="3139429" y="1551277"/>
            <a:ext cx="2192226" cy="914400"/>
          </a:xfrm>
          <a:prstGeom prst="roundRect">
            <a:avLst/>
          </a:prstGeom>
          <a:solidFill>
            <a:srgbClr val="CB138E"/>
          </a:solidFill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500" b="1" dirty="0" err="1">
                <a:latin typeface="VNI-Avo" pitchFamily="2" charset="0"/>
              </a:rPr>
              <a:t>nghi</a:t>
            </a:r>
            <a:endParaRPr lang="en-US" sz="5500" b="1" dirty="0">
              <a:latin typeface="VNI-Avo" pitchFamily="2" charset="0"/>
            </a:endParaRPr>
          </a:p>
        </p:txBody>
      </p:sp>
      <p:sp>
        <p:nvSpPr>
          <p:cNvPr id="47" name="Rounded Rectangle 15"/>
          <p:cNvSpPr/>
          <p:nvPr/>
        </p:nvSpPr>
        <p:spPr>
          <a:xfrm>
            <a:off x="3104787" y="2818886"/>
            <a:ext cx="2192226" cy="914400"/>
          </a:xfrm>
          <a:prstGeom prst="roundRect">
            <a:avLst/>
          </a:prstGeom>
          <a:solidFill>
            <a:srgbClr val="CB138E"/>
          </a:solidFill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500" b="1" dirty="0" err="1">
                <a:latin typeface="VNI-Avo" pitchFamily="2" charset="0"/>
              </a:rPr>
              <a:t>nghe</a:t>
            </a:r>
            <a:endParaRPr lang="en-US" sz="5500" b="1" dirty="0">
              <a:latin typeface="VNI-Avo" pitchFamily="2" charset="0"/>
            </a:endParaRPr>
          </a:p>
        </p:txBody>
      </p:sp>
      <p:sp>
        <p:nvSpPr>
          <p:cNvPr id="48" name="Rounded Rectangle 16"/>
          <p:cNvSpPr/>
          <p:nvPr/>
        </p:nvSpPr>
        <p:spPr>
          <a:xfrm>
            <a:off x="3139429" y="4046030"/>
            <a:ext cx="2192226" cy="914400"/>
          </a:xfrm>
          <a:prstGeom prst="roundRect">
            <a:avLst/>
          </a:prstGeom>
          <a:solidFill>
            <a:srgbClr val="CB138E"/>
          </a:solidFill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500" b="1" dirty="0" err="1">
                <a:latin typeface="VNI-Avo" pitchFamily="2" charset="0"/>
              </a:rPr>
              <a:t>ngheâ</a:t>
            </a:r>
            <a:endParaRPr lang="en-US" sz="5500" b="1" dirty="0">
              <a:latin typeface="VNI-Avo" pitchFamily="2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180586" y="2729225"/>
            <a:ext cx="1482437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0" b="1" dirty="0">
                <a:solidFill>
                  <a:srgbClr val="00B0F0"/>
                </a:solidFill>
                <a:latin typeface=".VnAvant" panose="020B7200000000000000" pitchFamily="34" charset="0"/>
              </a:rPr>
              <a:t>ng</a:t>
            </a:r>
          </a:p>
        </p:txBody>
      </p:sp>
      <p:cxnSp>
        <p:nvCxnSpPr>
          <p:cNvPr id="51" name="Straight Arrow Connector 50"/>
          <p:cNvCxnSpPr/>
          <p:nvPr/>
        </p:nvCxnSpPr>
        <p:spPr>
          <a:xfrm flipV="1">
            <a:off x="1520169" y="2064781"/>
            <a:ext cx="1052945" cy="1024783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1520169" y="3265776"/>
            <a:ext cx="928254" cy="2416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1520169" y="3519056"/>
            <a:ext cx="928254" cy="79577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9049925" y="1603116"/>
            <a:ext cx="14824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.VnAvant" panose="020B7200000000000000" pitchFamily="34" charset="0"/>
              </a:rPr>
              <a:t> a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9161723" y="2778007"/>
            <a:ext cx="14824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.VnAvant" panose="020B7200000000000000" pitchFamily="34" charset="0"/>
              </a:rPr>
              <a:t>o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9162468" y="4008746"/>
            <a:ext cx="14824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.VnAvant" panose="020B7200000000000000" pitchFamily="34" charset="0"/>
              </a:rPr>
              <a:t>…</a:t>
            </a:r>
          </a:p>
        </p:txBody>
      </p:sp>
      <p:cxnSp>
        <p:nvCxnSpPr>
          <p:cNvPr id="69" name="Straight Arrow Connector 68"/>
          <p:cNvCxnSpPr/>
          <p:nvPr/>
        </p:nvCxnSpPr>
        <p:spPr>
          <a:xfrm flipV="1">
            <a:off x="8523451" y="2064781"/>
            <a:ext cx="1052945" cy="1024783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 flipV="1">
            <a:off x="8565014" y="3347216"/>
            <a:ext cx="879521" cy="57281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>
            <a:off x="8523451" y="3747136"/>
            <a:ext cx="1052945" cy="56769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ounded Rectangle 22"/>
          <p:cNvSpPr/>
          <p:nvPr/>
        </p:nvSpPr>
        <p:spPr>
          <a:xfrm>
            <a:off x="10247699" y="1565127"/>
            <a:ext cx="1837262" cy="914400"/>
          </a:xfrm>
          <a:prstGeom prst="roundRect">
            <a:avLst/>
          </a:prstGeom>
          <a:solidFill>
            <a:srgbClr val="CB138E"/>
          </a:solidFill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500" b="1" dirty="0" err="1">
                <a:latin typeface="VNI-Avo" pitchFamily="2" charset="0"/>
              </a:rPr>
              <a:t>nga</a:t>
            </a:r>
            <a:endParaRPr lang="en-US" sz="5500" b="1" dirty="0">
              <a:latin typeface="VNI-Avo" pitchFamily="2" charset="0"/>
            </a:endParaRPr>
          </a:p>
        </p:txBody>
      </p:sp>
      <p:sp>
        <p:nvSpPr>
          <p:cNvPr id="4" name="Rounded Rectangle 23"/>
          <p:cNvSpPr/>
          <p:nvPr/>
        </p:nvSpPr>
        <p:spPr>
          <a:xfrm>
            <a:off x="10213057" y="2832736"/>
            <a:ext cx="1837262" cy="914400"/>
          </a:xfrm>
          <a:prstGeom prst="roundRect">
            <a:avLst/>
          </a:prstGeom>
          <a:solidFill>
            <a:srgbClr val="CB138E"/>
          </a:solidFill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500" b="1" dirty="0" err="1">
                <a:latin typeface="VNI-Avo" pitchFamily="2" charset="0"/>
              </a:rPr>
              <a:t>ngo</a:t>
            </a:r>
            <a:endParaRPr lang="en-US" sz="5500" b="1" dirty="0">
              <a:latin typeface="VNI-Avo" pitchFamily="2" charset="0"/>
            </a:endParaRPr>
          </a:p>
        </p:txBody>
      </p:sp>
      <p:sp>
        <p:nvSpPr>
          <p:cNvPr id="5" name="Rounded Rectangle 24"/>
          <p:cNvSpPr/>
          <p:nvPr/>
        </p:nvSpPr>
        <p:spPr>
          <a:xfrm>
            <a:off x="10247699" y="4017676"/>
            <a:ext cx="1837262" cy="914400"/>
          </a:xfrm>
          <a:prstGeom prst="roundRect">
            <a:avLst/>
          </a:prstGeom>
          <a:solidFill>
            <a:srgbClr val="CB138E"/>
          </a:solidFill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500" b="1" dirty="0">
                <a:latin typeface=".VnAvant" panose="020B7200000000000000" pitchFamily="34" charset="0"/>
              </a:rPr>
              <a:t>…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3168" y="1750117"/>
            <a:ext cx="2844645" cy="11748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9" grpId="0"/>
      <p:bldP spid="42" grpId="0"/>
      <p:bldP spid="43" grpId="0"/>
      <p:bldP spid="46" grpId="0" animBg="1"/>
      <p:bldP spid="47" grpId="0" animBg="1"/>
      <p:bldP spid="48" grpId="0" animBg="1"/>
      <p:bldP spid="50" grpId="0"/>
      <p:bldP spid="63" grpId="0"/>
      <p:bldP spid="64" grpId="0"/>
      <p:bldP spid="65" grpId="0"/>
      <p:bldP spid="3" grpId="0" animBg="1"/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2035" y="-20686"/>
            <a:ext cx="47309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VNI-Avo" pitchFamily="2" charset="0"/>
              </a:rPr>
              <a:t>c. </a:t>
            </a:r>
            <a:r>
              <a:rPr lang="en-US" sz="4800" b="1" dirty="0" err="1">
                <a:latin typeface="VNI-Avo" pitchFamily="2" charset="0"/>
              </a:rPr>
              <a:t>Thöïc</a:t>
            </a:r>
            <a:r>
              <a:rPr lang="en-US" sz="4800" b="1" dirty="0">
                <a:latin typeface="VNI-Avo" pitchFamily="2" charset="0"/>
              </a:rPr>
              <a:t> </a:t>
            </a:r>
            <a:r>
              <a:rPr lang="en-US" sz="4800" b="1" dirty="0" err="1">
                <a:latin typeface="VNI-Avo" pitchFamily="2" charset="0"/>
              </a:rPr>
              <a:t>haønh</a:t>
            </a:r>
            <a:endParaRPr lang="en-US" sz="4800" b="1" dirty="0">
              <a:latin typeface="VNI-Avo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4434" y="769862"/>
            <a:ext cx="90673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VNI-Avo" pitchFamily="2" charset="0"/>
              </a:rPr>
              <a:t>- </a:t>
            </a:r>
            <a:r>
              <a:rPr lang="en-US" sz="4800" b="1" dirty="0" err="1">
                <a:latin typeface="VNI-Avo" pitchFamily="2" charset="0"/>
              </a:rPr>
              <a:t>Tìm</a:t>
            </a:r>
            <a:r>
              <a:rPr lang="en-US" sz="4800" b="1" dirty="0">
                <a:latin typeface="VNI-Avo" pitchFamily="2" charset="0"/>
              </a:rPr>
              <a:t> </a:t>
            </a:r>
            <a:r>
              <a:rPr lang="en-US" sz="4800" b="1" dirty="0" err="1">
                <a:latin typeface="VNI-Avo" pitchFamily="2" charset="0"/>
              </a:rPr>
              <a:t>tieáng</a:t>
            </a:r>
            <a:r>
              <a:rPr lang="en-US" sz="4800" b="1" dirty="0">
                <a:latin typeface="VNI-Avo" pitchFamily="2" charset="0"/>
              </a:rPr>
              <a:t> </a:t>
            </a:r>
            <a:r>
              <a:rPr lang="en-US" sz="4800" b="1" dirty="0" err="1">
                <a:latin typeface="VNI-Avo" pitchFamily="2" charset="0"/>
              </a:rPr>
              <a:t>baét</a:t>
            </a:r>
            <a:r>
              <a:rPr lang="en-US" sz="4800" b="1" dirty="0">
                <a:latin typeface="VNI-Avo" pitchFamily="2" charset="0"/>
              </a:rPr>
              <a:t> </a:t>
            </a:r>
            <a:r>
              <a:rPr lang="en-US" sz="4800" b="1" dirty="0" err="1">
                <a:latin typeface="VNI-Avo" pitchFamily="2" charset="0"/>
              </a:rPr>
              <a:t>ñaàu</a:t>
            </a:r>
            <a:r>
              <a:rPr lang="en-US" sz="4800" b="1" dirty="0">
                <a:latin typeface="VNI-Avo" pitchFamily="2" charset="0"/>
              </a:rPr>
              <a:t> </a:t>
            </a:r>
            <a:r>
              <a:rPr lang="en-US" sz="4800" b="1" dirty="0" err="1">
                <a:latin typeface="VNI-Avo" pitchFamily="2" charset="0"/>
              </a:rPr>
              <a:t>baèng</a:t>
            </a:r>
            <a:r>
              <a:rPr lang="en-US" sz="4800" b="1" dirty="0">
                <a:latin typeface="VNI-Avo" pitchFamily="2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VNI-Avo" pitchFamily="2" charset="0"/>
              </a:rPr>
              <a:t>ng</a:t>
            </a:r>
            <a:endParaRPr lang="en-US" sz="4800" b="1" i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06996" y="1835800"/>
            <a:ext cx="19045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00B050"/>
                </a:solidFill>
                <a:latin typeface="VNI-Avo" pitchFamily="2" charset="0"/>
              </a:rPr>
              <a:t>ngoâ</a:t>
            </a:r>
            <a:endParaRPr lang="en-US" sz="6600" b="1" dirty="0">
              <a:solidFill>
                <a:srgbClr val="00B050"/>
              </a:solidFill>
              <a:latin typeface="VNI-Avo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98484" y="1870689"/>
            <a:ext cx="19045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00B050"/>
                </a:solidFill>
                <a:latin typeface="VNI-Avo" pitchFamily="2" charset="0"/>
              </a:rPr>
              <a:t>ngoõ</a:t>
            </a:r>
            <a:endParaRPr lang="en-US" sz="6600" b="1" dirty="0">
              <a:solidFill>
                <a:srgbClr val="00B050"/>
              </a:solidFill>
              <a:latin typeface="VNI-Avo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737156" y="1870689"/>
            <a:ext cx="19045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00B050"/>
                </a:solidFill>
                <a:latin typeface="VNI-Avo" pitchFamily="2" charset="0"/>
              </a:rPr>
              <a:t>ngaø</a:t>
            </a:r>
            <a:endParaRPr lang="en-US" sz="6600" b="1" dirty="0">
              <a:solidFill>
                <a:srgbClr val="00B050"/>
              </a:solidFill>
              <a:latin typeface="VNI-Avo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29251" y="3463817"/>
            <a:ext cx="90673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VNI-Avo" pitchFamily="2" charset="0"/>
              </a:rPr>
              <a:t>- </a:t>
            </a:r>
            <a:r>
              <a:rPr lang="en-US" sz="4800" b="1" dirty="0" err="1">
                <a:latin typeface="VNI-Avo" pitchFamily="2" charset="0"/>
              </a:rPr>
              <a:t>Tìm</a:t>
            </a:r>
            <a:r>
              <a:rPr lang="en-US" sz="4800" b="1" dirty="0">
                <a:latin typeface="VNI-Avo" pitchFamily="2" charset="0"/>
              </a:rPr>
              <a:t> </a:t>
            </a:r>
            <a:r>
              <a:rPr lang="en-US" sz="4800" b="1" dirty="0" err="1">
                <a:latin typeface="VNI-Avo" pitchFamily="2" charset="0"/>
              </a:rPr>
              <a:t>tieáng</a:t>
            </a:r>
            <a:r>
              <a:rPr lang="en-US" sz="4800" b="1" dirty="0">
                <a:latin typeface="VNI-Avo" pitchFamily="2" charset="0"/>
              </a:rPr>
              <a:t> </a:t>
            </a:r>
            <a:r>
              <a:rPr lang="en-US" sz="4800" b="1" dirty="0" err="1">
                <a:latin typeface="VNI-Avo" pitchFamily="2" charset="0"/>
              </a:rPr>
              <a:t>baét</a:t>
            </a:r>
            <a:r>
              <a:rPr lang="en-US" sz="4800" b="1" dirty="0">
                <a:latin typeface="VNI-Avo" pitchFamily="2" charset="0"/>
              </a:rPr>
              <a:t> </a:t>
            </a:r>
            <a:r>
              <a:rPr lang="en-US" sz="4800" b="1" dirty="0" err="1">
                <a:latin typeface="VNI-Avo" pitchFamily="2" charset="0"/>
              </a:rPr>
              <a:t>ñaàu</a:t>
            </a:r>
            <a:r>
              <a:rPr lang="en-US" sz="4800" b="1" dirty="0">
                <a:latin typeface="VNI-Avo" pitchFamily="2" charset="0"/>
              </a:rPr>
              <a:t> </a:t>
            </a:r>
            <a:r>
              <a:rPr lang="en-US" sz="4800" b="1" dirty="0" err="1">
                <a:latin typeface="VNI-Avo" pitchFamily="2" charset="0"/>
              </a:rPr>
              <a:t>baèng</a:t>
            </a:r>
            <a:r>
              <a:rPr lang="en-US" sz="4800" b="1" dirty="0">
                <a:latin typeface="VNI-Avo" pitchFamily="2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VNI-Avo" pitchFamily="2" charset="0"/>
              </a:rPr>
              <a:t>ngh</a:t>
            </a:r>
            <a:endParaRPr lang="en-US" sz="4800" b="1" i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84940" y="4595044"/>
            <a:ext cx="26128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00B050"/>
                </a:solidFill>
                <a:latin typeface="VNI-Avo" pitchFamily="2" charset="0"/>
              </a:rPr>
              <a:t>ngheä</a:t>
            </a:r>
            <a:endParaRPr lang="en-US" sz="6600" b="1" dirty="0">
              <a:solidFill>
                <a:srgbClr val="00B050"/>
              </a:solidFill>
              <a:latin typeface="VNI-Avo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595968" y="4595044"/>
            <a:ext cx="237565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00B050"/>
                </a:solidFill>
                <a:latin typeface="VNI-Avo" pitchFamily="2" charset="0"/>
              </a:rPr>
              <a:t>nghæ</a:t>
            </a:r>
            <a:endParaRPr lang="en-US" sz="6600" b="1" dirty="0">
              <a:solidFill>
                <a:srgbClr val="00B050"/>
              </a:solidFill>
              <a:latin typeface="VNI-Avo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971621" y="4595408"/>
            <a:ext cx="248001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00B050"/>
                </a:solidFill>
                <a:latin typeface="VNI-Avo" pitchFamily="2" charset="0"/>
              </a:rPr>
              <a:t>nghe</a:t>
            </a:r>
            <a:endParaRPr lang="en-US" sz="6600" b="1" dirty="0">
              <a:solidFill>
                <a:srgbClr val="00B050"/>
              </a:solidFill>
              <a:latin typeface="VNI-Avo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832190" y="4595408"/>
            <a:ext cx="277745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00B050"/>
                </a:solidFill>
                <a:latin typeface="VNI-Avo" pitchFamily="2" charset="0"/>
              </a:rPr>
              <a:t>ngheù</a:t>
            </a:r>
            <a:endParaRPr lang="en-US" sz="6600" b="1" dirty="0">
              <a:solidFill>
                <a:srgbClr val="00B050"/>
              </a:solidFill>
              <a:latin typeface="VNI-Avo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18471" y="1870689"/>
            <a:ext cx="19045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00B050"/>
                </a:solidFill>
                <a:latin typeface="VNI-Avo" pitchFamily="2" charset="0"/>
              </a:rPr>
              <a:t>nguû</a:t>
            </a:r>
            <a:endParaRPr lang="en-US" sz="6600" b="1" dirty="0">
              <a:solidFill>
                <a:srgbClr val="00B050"/>
              </a:solidFill>
              <a:latin typeface="VNI-Avo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8" grpId="0"/>
      <p:bldP spid="17" grpId="0"/>
      <p:bldP spid="19" grpId="0"/>
      <p:bldP spid="20" grpId="0"/>
      <p:bldP spid="21" grpId="0"/>
      <p:bldP spid="22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B55A2B5-1EE7-4C84-9D2A-F7C197E57AA8}"/>
              </a:ext>
            </a:extLst>
          </p:cNvPr>
          <p:cNvSpPr txBox="1"/>
          <p:nvPr/>
        </p:nvSpPr>
        <p:spPr>
          <a:xfrm>
            <a:off x="1350499" y="1547446"/>
            <a:ext cx="986145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VNI-Avo" pitchFamily="2" charset="0"/>
              </a:rPr>
              <a:t>    </a:t>
            </a:r>
            <a:r>
              <a:rPr lang="en-US" sz="5400" dirty="0" err="1">
                <a:latin typeface="VNI-Avo" pitchFamily="2" charset="0"/>
              </a:rPr>
              <a:t>Kì</a:t>
            </a:r>
            <a:r>
              <a:rPr lang="en-US" sz="5400" dirty="0">
                <a:latin typeface="VNI-Avo" pitchFamily="2" charset="0"/>
              </a:rPr>
              <a:t> </a:t>
            </a:r>
            <a:r>
              <a:rPr lang="en-US" sz="5400" dirty="0" err="1">
                <a:latin typeface="VNI-Avo" pitchFamily="2" charset="0"/>
              </a:rPr>
              <a:t>nghæ</a:t>
            </a:r>
            <a:r>
              <a:rPr lang="en-US" sz="5400" dirty="0">
                <a:latin typeface="VNI-Avo" pitchFamily="2" charset="0"/>
              </a:rPr>
              <a:t> </a:t>
            </a:r>
            <a:r>
              <a:rPr lang="en-US" sz="5400" dirty="0" err="1">
                <a:latin typeface="VNI-Avo" pitchFamily="2" charset="0"/>
              </a:rPr>
              <a:t>heø</a:t>
            </a:r>
            <a:r>
              <a:rPr lang="en-US" sz="5400" dirty="0">
                <a:latin typeface="VNI-Avo" pitchFamily="2" charset="0"/>
              </a:rPr>
              <a:t>, </a:t>
            </a:r>
            <a:r>
              <a:rPr lang="en-US" sz="5400" dirty="0" err="1">
                <a:latin typeface="VNI-Avo" pitchFamily="2" charset="0"/>
              </a:rPr>
              <a:t>caû</a:t>
            </a:r>
            <a:r>
              <a:rPr lang="en-US" sz="5400" dirty="0">
                <a:latin typeface="VNI-Avo" pitchFamily="2" charset="0"/>
              </a:rPr>
              <a:t> </a:t>
            </a:r>
            <a:r>
              <a:rPr lang="en-US" sz="5400" dirty="0" err="1">
                <a:latin typeface="VNI-Avo" pitchFamily="2" charset="0"/>
              </a:rPr>
              <a:t>nhaø</a:t>
            </a:r>
            <a:r>
              <a:rPr lang="en-US" sz="5400" dirty="0">
                <a:latin typeface="VNI-Avo" pitchFamily="2" charset="0"/>
              </a:rPr>
              <a:t> </a:t>
            </a:r>
            <a:r>
              <a:rPr lang="en-US" sz="5400" dirty="0" err="1">
                <a:latin typeface="VNI-Avo" pitchFamily="2" charset="0"/>
              </a:rPr>
              <a:t>Thö</a:t>
            </a:r>
            <a:r>
              <a:rPr lang="en-US" sz="5400" dirty="0">
                <a:latin typeface="VNI-Avo" pitchFamily="2" charset="0"/>
              </a:rPr>
              <a:t> </a:t>
            </a:r>
            <a:r>
              <a:rPr lang="en-US" sz="5400" dirty="0" err="1">
                <a:latin typeface="VNI-Avo" pitchFamily="2" charset="0"/>
              </a:rPr>
              <a:t>veà</a:t>
            </a:r>
            <a:r>
              <a:rPr lang="en-US" sz="5400" dirty="0">
                <a:latin typeface="VNI-Avo" pitchFamily="2" charset="0"/>
              </a:rPr>
              <a:t> </a:t>
            </a:r>
            <a:r>
              <a:rPr lang="en-US" sz="5400" dirty="0" err="1">
                <a:latin typeface="VNI-Avo" pitchFamily="2" charset="0"/>
              </a:rPr>
              <a:t>queâ</a:t>
            </a:r>
            <a:r>
              <a:rPr lang="en-US" sz="5400" dirty="0">
                <a:latin typeface="VNI-Avo" pitchFamily="2" charset="0"/>
              </a:rPr>
              <a:t>. </a:t>
            </a:r>
            <a:r>
              <a:rPr lang="en-US" sz="5400" dirty="0" err="1">
                <a:latin typeface="VNI-Avo" pitchFamily="2" charset="0"/>
              </a:rPr>
              <a:t>Baø</a:t>
            </a:r>
            <a:r>
              <a:rPr lang="en-US" sz="5400" dirty="0">
                <a:latin typeface="VNI-Avo" pitchFamily="2" charset="0"/>
              </a:rPr>
              <a:t> </a:t>
            </a:r>
            <a:r>
              <a:rPr lang="en-US" sz="5400" dirty="0" err="1">
                <a:latin typeface="VNI-Avo" pitchFamily="2" charset="0"/>
              </a:rPr>
              <a:t>cho</a:t>
            </a:r>
            <a:r>
              <a:rPr lang="en-US" sz="5400" dirty="0">
                <a:latin typeface="VNI-Avo" pitchFamily="2" charset="0"/>
              </a:rPr>
              <a:t> </a:t>
            </a:r>
            <a:r>
              <a:rPr lang="en-US" sz="5400" dirty="0" err="1">
                <a:latin typeface="VNI-Avo" pitchFamily="2" charset="0"/>
              </a:rPr>
              <a:t>beù</a:t>
            </a:r>
            <a:r>
              <a:rPr lang="en-US" sz="5400" dirty="0">
                <a:latin typeface="VNI-Avo" pitchFamily="2" charset="0"/>
              </a:rPr>
              <a:t> </a:t>
            </a:r>
            <a:r>
              <a:rPr lang="en-US" sz="5400" dirty="0" err="1">
                <a:latin typeface="VNI-Avo" pitchFamily="2" charset="0"/>
              </a:rPr>
              <a:t>ñi</a:t>
            </a:r>
            <a:r>
              <a:rPr lang="en-US" sz="5400" dirty="0">
                <a:latin typeface="VNI-Avo" pitchFamily="2" charset="0"/>
              </a:rPr>
              <a:t> </a:t>
            </a:r>
            <a:r>
              <a:rPr lang="en-US" sz="5400" dirty="0" err="1">
                <a:latin typeface="VNI-Avo" pitchFamily="2" charset="0"/>
              </a:rPr>
              <a:t>chôï</a:t>
            </a:r>
            <a:r>
              <a:rPr lang="en-US" sz="5400" dirty="0">
                <a:latin typeface="VNI-Avo" pitchFamily="2" charset="0"/>
              </a:rPr>
              <a:t> </a:t>
            </a:r>
            <a:r>
              <a:rPr lang="en-US" sz="5400" dirty="0" err="1">
                <a:latin typeface="VNI-Avo" pitchFamily="2" charset="0"/>
              </a:rPr>
              <a:t>mua</a:t>
            </a:r>
            <a:r>
              <a:rPr lang="en-US" sz="5400" dirty="0">
                <a:latin typeface="VNI-Avo" pitchFamily="2" charset="0"/>
              </a:rPr>
              <a:t> </a:t>
            </a:r>
            <a:r>
              <a:rPr lang="en-US" sz="5400" dirty="0" err="1">
                <a:latin typeface="VNI-Avo" pitchFamily="2" charset="0"/>
              </a:rPr>
              <a:t>söõa</a:t>
            </a:r>
            <a:r>
              <a:rPr lang="en-US" sz="5400" dirty="0">
                <a:latin typeface="VNI-Avo" pitchFamily="2" charset="0"/>
              </a:rPr>
              <a:t> </a:t>
            </a:r>
            <a:r>
              <a:rPr lang="en-US" sz="5400" dirty="0" err="1">
                <a:latin typeface="VNI-Avo" pitchFamily="2" charset="0"/>
              </a:rPr>
              <a:t>chua</a:t>
            </a:r>
            <a:r>
              <a:rPr lang="en-US" sz="5400" dirty="0">
                <a:latin typeface="VNI-Avo" pitchFamily="2" charset="0"/>
              </a:rPr>
              <a:t>, </a:t>
            </a:r>
            <a:r>
              <a:rPr lang="en-US" sz="5400" dirty="0" err="1">
                <a:latin typeface="VNI-Avo" pitchFamily="2" charset="0"/>
              </a:rPr>
              <a:t>nho</a:t>
            </a:r>
            <a:r>
              <a:rPr lang="en-US" sz="5400" dirty="0">
                <a:latin typeface="VNI-Avo" pitchFamily="2" charset="0"/>
              </a:rPr>
              <a:t> </a:t>
            </a:r>
            <a:r>
              <a:rPr lang="en-US" sz="5400" dirty="0" err="1">
                <a:latin typeface="VNI-Avo" pitchFamily="2" charset="0"/>
              </a:rPr>
              <a:t>khoâ</a:t>
            </a:r>
            <a:r>
              <a:rPr lang="en-US" sz="5400" dirty="0">
                <a:latin typeface="VNI-Avo" pitchFamily="2" charset="0"/>
              </a:rPr>
              <a:t> </a:t>
            </a:r>
            <a:r>
              <a:rPr lang="en-US" sz="5400" dirty="0" err="1">
                <a:latin typeface="VNI-Avo" pitchFamily="2" charset="0"/>
              </a:rPr>
              <a:t>vaø</a:t>
            </a:r>
            <a:r>
              <a:rPr lang="en-US" sz="5400" dirty="0">
                <a:latin typeface="VNI-Avo" pitchFamily="2" charset="0"/>
              </a:rPr>
              <a:t> </a:t>
            </a:r>
            <a:r>
              <a:rPr lang="en-US" sz="5400" dirty="0" err="1">
                <a:latin typeface="VNI-Avo" pitchFamily="2" charset="0"/>
              </a:rPr>
              <a:t>phôû</a:t>
            </a:r>
            <a:r>
              <a:rPr lang="en-US" sz="5400" dirty="0">
                <a:latin typeface="VNI-Avo" pitchFamily="2" charset="0"/>
              </a:rPr>
              <a:t> </a:t>
            </a:r>
            <a:r>
              <a:rPr lang="en-US" sz="5400" dirty="0" err="1">
                <a:latin typeface="VNI-Avo" pitchFamily="2" charset="0"/>
              </a:rPr>
              <a:t>boø</a:t>
            </a:r>
            <a:r>
              <a:rPr lang="en-US" sz="5400" dirty="0">
                <a:latin typeface="VNI-Avo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028635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B55A2B5-1EE7-4C84-9D2A-F7C197E57AA8}"/>
              </a:ext>
            </a:extLst>
          </p:cNvPr>
          <p:cNvSpPr txBox="1"/>
          <p:nvPr/>
        </p:nvSpPr>
        <p:spPr>
          <a:xfrm>
            <a:off x="1350499" y="1547446"/>
            <a:ext cx="986145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dirty="0">
                <a:solidFill>
                  <a:prstClr val="black"/>
                </a:solidFill>
                <a:latin typeface="VNI-Avo" pitchFamily="2" charset="0"/>
              </a:rPr>
              <a:t>     </a:t>
            </a:r>
            <a:r>
              <a:rPr lang="en-US" sz="5400" dirty="0" err="1">
                <a:solidFill>
                  <a:prstClr val="black"/>
                </a:solidFill>
                <a:latin typeface="VNI-Avo" pitchFamily="2" charset="0"/>
              </a:rPr>
              <a:t>Caû</a:t>
            </a:r>
            <a:r>
              <a:rPr lang="en-US" sz="5400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VNI-Avo" pitchFamily="2" charset="0"/>
              </a:rPr>
              <a:t>nhaø</a:t>
            </a:r>
            <a:r>
              <a:rPr lang="en-US" sz="5400" dirty="0">
                <a:solidFill>
                  <a:prstClr val="black"/>
                </a:solidFill>
                <a:latin typeface="VNI-Avo" pitchFamily="2" charset="0"/>
              </a:rPr>
              <a:t> Nga </a:t>
            </a:r>
            <a:r>
              <a:rPr lang="en-US" sz="5400" dirty="0" err="1">
                <a:solidFill>
                  <a:prstClr val="black"/>
                </a:solidFill>
                <a:latin typeface="VNI-Avo" pitchFamily="2" charset="0"/>
              </a:rPr>
              <a:t>ñi</a:t>
            </a:r>
            <a:r>
              <a:rPr lang="en-US" sz="5400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VNI-Avo" pitchFamily="2" charset="0"/>
              </a:rPr>
              <a:t>oâ</a:t>
            </a:r>
            <a:r>
              <a:rPr lang="en-US" sz="5400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VNI-Avo" pitchFamily="2" charset="0"/>
              </a:rPr>
              <a:t>toâ</a:t>
            </a:r>
            <a:r>
              <a:rPr lang="en-US" sz="5400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VNI-Avo" pitchFamily="2" charset="0"/>
              </a:rPr>
              <a:t>veà</a:t>
            </a:r>
            <a:r>
              <a:rPr lang="en-US" sz="5400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VNI-Avo" pitchFamily="2" charset="0"/>
              </a:rPr>
              <a:t>queâ</a:t>
            </a:r>
            <a:r>
              <a:rPr lang="en-US" sz="5400" dirty="0">
                <a:solidFill>
                  <a:prstClr val="black"/>
                </a:solidFill>
                <a:latin typeface="VNI-Avo" pitchFamily="2" charset="0"/>
              </a:rPr>
              <a:t>. Nga </a:t>
            </a:r>
            <a:r>
              <a:rPr lang="en-US" sz="5400" dirty="0" err="1">
                <a:solidFill>
                  <a:prstClr val="black"/>
                </a:solidFill>
                <a:latin typeface="VNI-Avo" pitchFamily="2" charset="0"/>
              </a:rPr>
              <a:t>vöøa</a:t>
            </a:r>
            <a:r>
              <a:rPr lang="en-US" sz="5400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VNI-Avo" pitchFamily="2" charset="0"/>
              </a:rPr>
              <a:t>ñi</a:t>
            </a:r>
            <a:r>
              <a:rPr lang="en-US" sz="5400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VNI-Avo" pitchFamily="2" charset="0"/>
              </a:rPr>
              <a:t>vöøa</a:t>
            </a:r>
            <a:r>
              <a:rPr lang="en-US" sz="5400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VNI-Avo" pitchFamily="2" charset="0"/>
              </a:rPr>
              <a:t>nguû</a:t>
            </a:r>
            <a:r>
              <a:rPr lang="en-US" sz="5400" dirty="0">
                <a:solidFill>
                  <a:prstClr val="black"/>
                </a:solidFill>
                <a:latin typeface="VNI-Avo" pitchFamily="2" charset="0"/>
              </a:rPr>
              <a:t>. Nga </a:t>
            </a:r>
            <a:r>
              <a:rPr lang="en-US" sz="5400" dirty="0" err="1">
                <a:solidFill>
                  <a:prstClr val="black"/>
                </a:solidFill>
                <a:latin typeface="VNI-Avo" pitchFamily="2" charset="0"/>
              </a:rPr>
              <a:t>ñöa</a:t>
            </a:r>
            <a:r>
              <a:rPr lang="en-US" sz="5400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VNI-Avo" pitchFamily="2" charset="0"/>
              </a:rPr>
              <a:t>cho</a:t>
            </a:r>
            <a:r>
              <a:rPr lang="en-US" sz="5400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VNI-Avo" pitchFamily="2" charset="0"/>
              </a:rPr>
              <a:t>baø</a:t>
            </a:r>
            <a:r>
              <a:rPr lang="en-US" sz="5400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VNI-Avo" pitchFamily="2" charset="0"/>
              </a:rPr>
              <a:t>chaû</a:t>
            </a:r>
            <a:r>
              <a:rPr lang="en-US" sz="5400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VNI-Avo" pitchFamily="2" charset="0"/>
              </a:rPr>
              <a:t>queá</a:t>
            </a:r>
            <a:r>
              <a:rPr lang="en-US" sz="5400" dirty="0">
                <a:solidFill>
                  <a:prstClr val="black"/>
                </a:solidFill>
                <a:latin typeface="VNI-Avo" pitchFamily="2" charset="0"/>
              </a:rPr>
              <a:t>, </a:t>
            </a:r>
            <a:r>
              <a:rPr lang="en-US" sz="5400" dirty="0" err="1">
                <a:solidFill>
                  <a:prstClr val="black"/>
                </a:solidFill>
                <a:latin typeface="VNI-Avo" pitchFamily="2" charset="0"/>
              </a:rPr>
              <a:t>phôû</a:t>
            </a:r>
            <a:r>
              <a:rPr lang="en-US" sz="5400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VNI-Avo" pitchFamily="2" charset="0"/>
              </a:rPr>
              <a:t>gaø</a:t>
            </a:r>
            <a:r>
              <a:rPr lang="en-US" sz="5400" dirty="0">
                <a:solidFill>
                  <a:prstClr val="black"/>
                </a:solidFill>
                <a:latin typeface="VNI-Avo" pitchFamily="2" charset="0"/>
              </a:rPr>
              <a:t>.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I-Avo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10148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28259" y="0"/>
            <a:ext cx="516774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 err="1">
                <a:latin typeface="VNI-Avo" pitchFamily="2" charset="0"/>
              </a:rPr>
              <a:t>Phaân</a:t>
            </a:r>
            <a:r>
              <a:rPr lang="en-US" sz="4500" b="1" dirty="0">
                <a:latin typeface="VNI-Avo" pitchFamily="2" charset="0"/>
              </a:rPr>
              <a:t> </a:t>
            </a:r>
            <a:r>
              <a:rPr lang="en-US" sz="4500" b="1" dirty="0" err="1">
                <a:latin typeface="VNI-Avo" pitchFamily="2" charset="0"/>
              </a:rPr>
              <a:t>bieät</a:t>
            </a:r>
            <a:r>
              <a:rPr lang="en-US" sz="4500" b="1" dirty="0">
                <a:latin typeface="VNI-Avo" pitchFamily="2" charset="0"/>
              </a:rPr>
              <a:t> c </a:t>
            </a:r>
            <a:r>
              <a:rPr lang="en-US" sz="4500" b="1" dirty="0" err="1">
                <a:latin typeface="VNI-Avo" pitchFamily="2" charset="0"/>
              </a:rPr>
              <a:t>vôùi</a:t>
            </a:r>
            <a:r>
              <a:rPr lang="en-US" sz="4500" b="1" dirty="0">
                <a:latin typeface="VNI-Avo" pitchFamily="2" charset="0"/>
              </a:rPr>
              <a:t> k</a:t>
            </a:r>
            <a:endParaRPr lang="en-US" sz="45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2" name="Flowchart: Connector 1"/>
          <p:cNvSpPr/>
          <p:nvPr/>
        </p:nvSpPr>
        <p:spPr>
          <a:xfrm>
            <a:off x="180112" y="83130"/>
            <a:ext cx="568036" cy="568037"/>
          </a:xfrm>
          <a:prstGeom prst="flowChartConnector">
            <a:avLst/>
          </a:prstGeom>
          <a:solidFill>
            <a:srgbClr val="92D05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VNI-Avo" pitchFamily="2" charset="0"/>
              </a:rPr>
              <a:t>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28259" y="768495"/>
            <a:ext cx="484909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>
                <a:latin typeface="VNI-Avo" pitchFamily="2" charset="0"/>
              </a:rPr>
              <a:t>a. </a:t>
            </a:r>
            <a:r>
              <a:rPr lang="en-US" sz="4500" b="1" dirty="0" err="1">
                <a:latin typeface="VNI-Avo" pitchFamily="2" charset="0"/>
              </a:rPr>
              <a:t>Ñoïc</a:t>
            </a:r>
            <a:endParaRPr lang="en-US" sz="4500" b="1" dirty="0">
              <a:latin typeface="VNI-Avo" pitchFamily="2" charset="0"/>
            </a:endParaRPr>
          </a:p>
        </p:txBody>
      </p:sp>
      <p:sp>
        <p:nvSpPr>
          <p:cNvPr id="27" name="Rounded Rectangle 2"/>
          <p:cNvSpPr/>
          <p:nvPr/>
        </p:nvSpPr>
        <p:spPr>
          <a:xfrm>
            <a:off x="193966" y="1611220"/>
            <a:ext cx="11804069" cy="439189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endParaRPr lang="en-US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VNI-Avo" pitchFamily="2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68032" y="1783180"/>
            <a:ext cx="14824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VNI-Avo" pitchFamily="2" charset="0"/>
              </a:rPr>
              <a:t>coâ</a:t>
            </a:r>
            <a:endParaRPr lang="en-US" sz="60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106740" y="1783180"/>
            <a:ext cx="14824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VNI-Avo" pitchFamily="2" charset="0"/>
              </a:rPr>
              <a:t>cö</a:t>
            </a:r>
            <a:endParaRPr lang="en-US" sz="60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703215" y="1783180"/>
            <a:ext cx="14824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VNI-Avo" pitchFamily="2" charset="0"/>
              </a:rPr>
              <a:t>coø</a:t>
            </a:r>
            <a:endParaRPr lang="en-US" sz="60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241922" y="1783180"/>
            <a:ext cx="14824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VNI-Avo" pitchFamily="2" charset="0"/>
              </a:rPr>
              <a:t>caù</a:t>
            </a:r>
            <a:endParaRPr lang="en-US" sz="60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862051" y="1783180"/>
            <a:ext cx="14824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VNI-Avo" pitchFamily="2" charset="0"/>
              </a:rPr>
              <a:t>coå</a:t>
            </a:r>
            <a:endParaRPr lang="en-US" sz="60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8426975" y="1783180"/>
            <a:ext cx="14824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VNI-Avo" pitchFamily="2" charset="0"/>
              </a:rPr>
              <a:t>côõ</a:t>
            </a:r>
            <a:endParaRPr lang="en-US" sz="60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9989126" y="1783179"/>
            <a:ext cx="14824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VNI-Avo" pitchFamily="2" charset="0"/>
              </a:rPr>
              <a:t>coï</a:t>
            </a:r>
            <a:endParaRPr lang="en-US" sz="60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68032" y="2996900"/>
            <a:ext cx="14824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VNI-Avo" pitchFamily="2" charset="0"/>
              </a:rPr>
              <a:t>ki</a:t>
            </a:r>
            <a:endParaRPr lang="en-US" sz="60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106740" y="2996900"/>
            <a:ext cx="14824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VNI-Avo" pitchFamily="2" charset="0"/>
              </a:rPr>
              <a:t>keà</a:t>
            </a:r>
            <a:endParaRPr lang="en-US" sz="60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703215" y="2996900"/>
            <a:ext cx="14824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VNI-Avo" pitchFamily="2" charset="0"/>
              </a:rPr>
              <a:t>keá</a:t>
            </a:r>
            <a:endParaRPr lang="en-US" sz="60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5241922" y="2996900"/>
            <a:ext cx="14824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VNI-Avo" pitchFamily="2" charset="0"/>
              </a:rPr>
              <a:t>keû</a:t>
            </a:r>
            <a:endParaRPr lang="en-US" sz="60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862051" y="2996900"/>
            <a:ext cx="14824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VNI-Avo" pitchFamily="2" charset="0"/>
              </a:rPr>
              <a:t>kæ</a:t>
            </a:r>
            <a:endParaRPr lang="en-US" sz="60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8426975" y="2996900"/>
            <a:ext cx="14824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VNI-Avo" pitchFamily="2" charset="0"/>
              </a:rPr>
              <a:t>keõ</a:t>
            </a:r>
            <a:endParaRPr lang="en-US" sz="60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9989126" y="2996899"/>
            <a:ext cx="14824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VNI-Avo" pitchFamily="2" charset="0"/>
              </a:rPr>
              <a:t>keä</a:t>
            </a:r>
            <a:endParaRPr lang="en-US" sz="6000" dirty="0">
              <a:solidFill>
                <a:srgbClr val="FF0000"/>
              </a:solidFill>
              <a:latin typeface="VNI-Avo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056" y="4072364"/>
            <a:ext cx="2255768" cy="1708171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2820679" y="4452956"/>
            <a:ext cx="25215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0070C0"/>
                </a:solidFill>
                <a:latin typeface="VNI-Avo" pitchFamily="2" charset="0"/>
              </a:rPr>
              <a:t>caù</a:t>
            </a:r>
            <a:r>
              <a:rPr lang="en-US" sz="54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latin typeface="VNI-Avo" pitchFamily="2" charset="0"/>
              </a:rPr>
              <a:t>côø</a:t>
            </a:r>
            <a:endParaRPr lang="en-US" sz="5400" b="1" dirty="0">
              <a:solidFill>
                <a:srgbClr val="0070C0"/>
              </a:solidFill>
              <a:latin typeface="VNI-Avo" pitchFamily="2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1454" y="4224462"/>
            <a:ext cx="2639902" cy="1496307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8825778" y="4464785"/>
            <a:ext cx="26739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0070C0"/>
                </a:solidFill>
                <a:latin typeface="VNI-Avo" pitchFamily="2" charset="0"/>
              </a:rPr>
              <a:t>chöõ</a:t>
            </a:r>
            <a:r>
              <a:rPr lang="en-US" sz="54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latin typeface="VNI-Avo" pitchFamily="2" charset="0"/>
              </a:rPr>
              <a:t>kí</a:t>
            </a:r>
            <a:endParaRPr lang="en-US" sz="5400" b="1" dirty="0">
              <a:solidFill>
                <a:srgbClr val="0070C0"/>
              </a:solidFill>
              <a:latin typeface="VNI-Avo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27" grpId="0" animBg="1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24685" y="108913"/>
            <a:ext cx="44057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VNI-Avo" pitchFamily="2" charset="0"/>
              </a:rPr>
              <a:t>b. </a:t>
            </a:r>
            <a:r>
              <a:rPr lang="en-US" sz="5400" b="1" dirty="0" err="1">
                <a:latin typeface="VNI-Avo" pitchFamily="2" charset="0"/>
              </a:rPr>
              <a:t>Ghi</a:t>
            </a:r>
            <a:r>
              <a:rPr lang="en-US" sz="5400" b="1" dirty="0">
                <a:latin typeface="VNI-Avo" pitchFamily="2" charset="0"/>
              </a:rPr>
              <a:t> </a:t>
            </a:r>
            <a:r>
              <a:rPr lang="en-US" sz="5400" b="1" dirty="0" err="1">
                <a:latin typeface="VNI-Avo" pitchFamily="2" charset="0"/>
              </a:rPr>
              <a:t>nhôù</a:t>
            </a:r>
            <a:endParaRPr lang="en-US" sz="5400" b="1" dirty="0">
              <a:latin typeface="VNI-Avo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-263255" y="2548346"/>
            <a:ext cx="148243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>
                <a:solidFill>
                  <a:srgbClr val="00B0F0"/>
                </a:solidFill>
                <a:latin typeface=".VnAvant" panose="020B7200000000000000" pitchFamily="34" charset="0"/>
              </a:rPr>
              <a:t>k</a:t>
            </a:r>
          </a:p>
        </p:txBody>
      </p:sp>
      <p:pic>
        <p:nvPicPr>
          <p:cNvPr id="38" name="Picture 2" descr="C:\Users\Administrator\Downloads\TV1-TẬP 1\TIẾNG VIỆT 1- TẬP 1 - 007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40" t="46042" r="33970" b="48549"/>
          <a:stretch>
            <a:fillRect/>
          </a:stretch>
        </p:blipFill>
        <p:spPr bwMode="auto">
          <a:xfrm>
            <a:off x="4405737" y="2216727"/>
            <a:ext cx="3574473" cy="2098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Box 38"/>
          <p:cNvSpPr txBox="1"/>
          <p:nvPr/>
        </p:nvSpPr>
        <p:spPr>
          <a:xfrm>
            <a:off x="1350806" y="1589266"/>
            <a:ext cx="14824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.VnAvant" panose="020B7200000000000000" pitchFamily="34" charset="0"/>
              </a:rPr>
              <a:t>i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350806" y="2809956"/>
            <a:ext cx="14824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.VnAvant" panose="020B7200000000000000" pitchFamily="34" charset="0"/>
              </a:rPr>
              <a:t>e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350805" y="3994896"/>
            <a:ext cx="14824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.VnAvant" panose="020B7200000000000000" pitchFamily="34" charset="0"/>
              </a:rPr>
              <a:t>ª</a:t>
            </a:r>
          </a:p>
        </p:txBody>
      </p:sp>
      <p:sp>
        <p:nvSpPr>
          <p:cNvPr id="46" name="Rounded Rectangle 1"/>
          <p:cNvSpPr/>
          <p:nvPr/>
        </p:nvSpPr>
        <p:spPr>
          <a:xfrm>
            <a:off x="2590784" y="1551277"/>
            <a:ext cx="1427017" cy="914400"/>
          </a:xfrm>
          <a:prstGeom prst="roundRect">
            <a:avLst/>
          </a:prstGeom>
          <a:solidFill>
            <a:srgbClr val="ED5DA8"/>
          </a:solidFill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err="1">
                <a:latin typeface=".VnAvant" panose="020B7200000000000000" pitchFamily="34" charset="0"/>
              </a:rPr>
              <a:t>ki</a:t>
            </a:r>
            <a:endParaRPr lang="en-US" sz="6600" b="1" dirty="0">
              <a:latin typeface=".VnAvant" panose="020B7200000000000000" pitchFamily="34" charset="0"/>
            </a:endParaRPr>
          </a:p>
        </p:txBody>
      </p:sp>
      <p:sp>
        <p:nvSpPr>
          <p:cNvPr id="47" name="Rounded Rectangle 15"/>
          <p:cNvSpPr/>
          <p:nvPr/>
        </p:nvSpPr>
        <p:spPr>
          <a:xfrm>
            <a:off x="2556142" y="2818886"/>
            <a:ext cx="1427017" cy="914400"/>
          </a:xfrm>
          <a:prstGeom prst="roundRect">
            <a:avLst/>
          </a:prstGeom>
          <a:solidFill>
            <a:srgbClr val="ED5DA8"/>
          </a:solidFill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err="1">
                <a:latin typeface=".VnAvant" panose="020B7200000000000000" pitchFamily="34" charset="0"/>
              </a:rPr>
              <a:t>ke</a:t>
            </a:r>
            <a:endParaRPr lang="en-US" sz="6600" b="1" dirty="0">
              <a:latin typeface=".VnAvant" panose="020B7200000000000000" pitchFamily="34" charset="0"/>
            </a:endParaRPr>
          </a:p>
        </p:txBody>
      </p:sp>
      <p:sp>
        <p:nvSpPr>
          <p:cNvPr id="48" name="Rounded Rectangle 16"/>
          <p:cNvSpPr/>
          <p:nvPr/>
        </p:nvSpPr>
        <p:spPr>
          <a:xfrm>
            <a:off x="2590784" y="4003826"/>
            <a:ext cx="1427017" cy="914400"/>
          </a:xfrm>
          <a:prstGeom prst="roundRect">
            <a:avLst/>
          </a:prstGeom>
          <a:solidFill>
            <a:srgbClr val="ED5DA8"/>
          </a:solidFill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atin typeface=".VnAvant" panose="020B7200000000000000" pitchFamily="34" charset="0"/>
              </a:rPr>
              <a:t>kª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7731075" y="2562196"/>
            <a:ext cx="148243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>
                <a:solidFill>
                  <a:srgbClr val="00B0F0"/>
                </a:solidFill>
                <a:latin typeface=".VnAvant" panose="020B7200000000000000" pitchFamily="34" charset="0"/>
              </a:rPr>
              <a:t>c</a:t>
            </a:r>
          </a:p>
        </p:txBody>
      </p:sp>
      <p:cxnSp>
        <p:nvCxnSpPr>
          <p:cNvPr id="51" name="Straight Arrow Connector 50"/>
          <p:cNvCxnSpPr/>
          <p:nvPr/>
        </p:nvCxnSpPr>
        <p:spPr>
          <a:xfrm flipV="1">
            <a:off x="858982" y="2064781"/>
            <a:ext cx="1052945" cy="1024783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858982" y="3265776"/>
            <a:ext cx="928254" cy="2416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858982" y="3519056"/>
            <a:ext cx="928254" cy="79577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9331281" y="1603116"/>
            <a:ext cx="14824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.VnAvant" panose="020B7200000000000000" pitchFamily="34" charset="0"/>
              </a:rPr>
              <a:t> a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9443079" y="2778007"/>
            <a:ext cx="14824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.VnAvant" panose="020B7200000000000000" pitchFamily="34" charset="0"/>
              </a:rPr>
              <a:t>o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9443824" y="4008746"/>
            <a:ext cx="14824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.VnAvant" panose="020B7200000000000000" pitchFamily="34" charset="0"/>
              </a:rPr>
              <a:t>…</a:t>
            </a:r>
          </a:p>
        </p:txBody>
      </p:sp>
      <p:cxnSp>
        <p:nvCxnSpPr>
          <p:cNvPr id="69" name="Straight Arrow Connector 68"/>
          <p:cNvCxnSpPr/>
          <p:nvPr/>
        </p:nvCxnSpPr>
        <p:spPr>
          <a:xfrm flipV="1">
            <a:off x="8804807" y="2064781"/>
            <a:ext cx="1052945" cy="1024783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 flipV="1">
            <a:off x="8846370" y="3347216"/>
            <a:ext cx="879521" cy="57281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>
            <a:off x="8804807" y="3747136"/>
            <a:ext cx="1052945" cy="56769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ounded Rectangle 22"/>
          <p:cNvSpPr/>
          <p:nvPr/>
        </p:nvSpPr>
        <p:spPr>
          <a:xfrm>
            <a:off x="10571259" y="1565127"/>
            <a:ext cx="1427017" cy="914400"/>
          </a:xfrm>
          <a:prstGeom prst="roundRect">
            <a:avLst/>
          </a:prstGeom>
          <a:solidFill>
            <a:srgbClr val="ED5DA8"/>
          </a:solidFill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err="1">
                <a:latin typeface=".VnAvant" panose="020B7200000000000000" pitchFamily="34" charset="0"/>
              </a:rPr>
              <a:t>ca</a:t>
            </a:r>
            <a:endParaRPr lang="en-US" sz="6600" b="1" dirty="0">
              <a:latin typeface=".VnAvant" panose="020B7200000000000000" pitchFamily="34" charset="0"/>
            </a:endParaRPr>
          </a:p>
        </p:txBody>
      </p:sp>
      <p:sp>
        <p:nvSpPr>
          <p:cNvPr id="4" name="Rounded Rectangle 23"/>
          <p:cNvSpPr/>
          <p:nvPr/>
        </p:nvSpPr>
        <p:spPr>
          <a:xfrm>
            <a:off x="10536617" y="2832736"/>
            <a:ext cx="1427017" cy="914400"/>
          </a:xfrm>
          <a:prstGeom prst="roundRect">
            <a:avLst/>
          </a:prstGeom>
          <a:solidFill>
            <a:srgbClr val="ED5DA8"/>
          </a:solidFill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atin typeface=".VnAvant" panose="020B7200000000000000" pitchFamily="34" charset="0"/>
              </a:rPr>
              <a:t>co</a:t>
            </a:r>
          </a:p>
        </p:txBody>
      </p:sp>
      <p:sp>
        <p:nvSpPr>
          <p:cNvPr id="5" name="Rounded Rectangle 24"/>
          <p:cNvSpPr/>
          <p:nvPr/>
        </p:nvSpPr>
        <p:spPr>
          <a:xfrm>
            <a:off x="10571259" y="4017676"/>
            <a:ext cx="1427017" cy="914400"/>
          </a:xfrm>
          <a:prstGeom prst="roundRect">
            <a:avLst/>
          </a:prstGeom>
          <a:solidFill>
            <a:srgbClr val="ED5DA8"/>
          </a:solidFill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atin typeface=".VnAvant" panose="020B7200000000000000" pitchFamily="34" charset="0"/>
              </a:rPr>
              <a:t>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9" grpId="0"/>
      <p:bldP spid="42" grpId="0"/>
      <p:bldP spid="43" grpId="0"/>
      <p:bldP spid="46" grpId="0" animBg="1"/>
      <p:bldP spid="47" grpId="0" animBg="1"/>
      <p:bldP spid="48" grpId="0" animBg="1"/>
      <p:bldP spid="50" grpId="0"/>
      <p:bldP spid="63" grpId="0"/>
      <p:bldP spid="64" grpId="0"/>
      <p:bldP spid="65" grpId="0"/>
      <p:bldP spid="3" grpId="0" animBg="1"/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2035" y="-20686"/>
            <a:ext cx="47309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VNI-Avo" pitchFamily="2" charset="0"/>
              </a:rPr>
              <a:t>c. </a:t>
            </a:r>
            <a:r>
              <a:rPr lang="en-US" sz="4800" b="1" dirty="0" err="1">
                <a:latin typeface="VNI-Avo" pitchFamily="2" charset="0"/>
              </a:rPr>
              <a:t>Thöïc</a:t>
            </a:r>
            <a:r>
              <a:rPr lang="en-US" sz="4800" b="1" dirty="0">
                <a:latin typeface="VNI-Avo" pitchFamily="2" charset="0"/>
              </a:rPr>
              <a:t> </a:t>
            </a:r>
            <a:r>
              <a:rPr lang="en-US" sz="4800" b="1" dirty="0" err="1">
                <a:latin typeface="VNI-Avo" pitchFamily="2" charset="0"/>
              </a:rPr>
              <a:t>haønh</a:t>
            </a:r>
            <a:endParaRPr lang="en-US" sz="4800" b="1" dirty="0">
              <a:latin typeface="VNI-Avo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4435" y="713590"/>
            <a:ext cx="83885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VNI-Avo" pitchFamily="2" charset="0"/>
              </a:rPr>
              <a:t>- </a:t>
            </a:r>
            <a:r>
              <a:rPr lang="en-US" sz="4800" b="1" dirty="0" err="1">
                <a:latin typeface="VNI-Avo" pitchFamily="2" charset="0"/>
              </a:rPr>
              <a:t>Tìm</a:t>
            </a:r>
            <a:r>
              <a:rPr lang="en-US" sz="4800" b="1" dirty="0">
                <a:latin typeface="VNI-Avo" pitchFamily="2" charset="0"/>
              </a:rPr>
              <a:t> </a:t>
            </a:r>
            <a:r>
              <a:rPr lang="en-US" sz="4800" b="1" dirty="0" err="1">
                <a:latin typeface="VNI-Avo" pitchFamily="2" charset="0"/>
              </a:rPr>
              <a:t>tieáng</a:t>
            </a:r>
            <a:r>
              <a:rPr lang="en-US" sz="4800" b="1" dirty="0">
                <a:latin typeface="VNI-Avo" pitchFamily="2" charset="0"/>
              </a:rPr>
              <a:t> </a:t>
            </a:r>
            <a:r>
              <a:rPr lang="en-US" sz="4800" b="1" dirty="0" err="1">
                <a:latin typeface="VNI-Avo" pitchFamily="2" charset="0"/>
              </a:rPr>
              <a:t>baét</a:t>
            </a:r>
            <a:r>
              <a:rPr lang="en-US" sz="4800" b="1" dirty="0">
                <a:latin typeface="VNI-Avo" pitchFamily="2" charset="0"/>
              </a:rPr>
              <a:t> </a:t>
            </a:r>
            <a:r>
              <a:rPr lang="en-US" sz="4800" b="1" dirty="0" err="1">
                <a:latin typeface="VNI-Avo" pitchFamily="2" charset="0"/>
              </a:rPr>
              <a:t>ñaàu</a:t>
            </a:r>
            <a:r>
              <a:rPr lang="en-US" sz="4800" b="1" dirty="0">
                <a:latin typeface="VNI-Avo" pitchFamily="2" charset="0"/>
              </a:rPr>
              <a:t> </a:t>
            </a:r>
            <a:r>
              <a:rPr lang="en-US" sz="4800" b="1" dirty="0" err="1">
                <a:latin typeface="VNI-Avo" pitchFamily="2" charset="0"/>
              </a:rPr>
              <a:t>baèng</a:t>
            </a:r>
            <a:r>
              <a:rPr lang="en-US" sz="4800" b="1" dirty="0">
                <a:latin typeface="VNI-Avo" pitchFamily="2" charset="0"/>
              </a:rPr>
              <a:t> </a:t>
            </a:r>
            <a:r>
              <a:rPr lang="en-US" sz="4800" b="1" i="1" dirty="0">
                <a:solidFill>
                  <a:srgbClr val="FF0000"/>
                </a:solidFill>
                <a:latin typeface="VNI-Avo" pitchFamily="2" charset="0"/>
              </a:rPr>
              <a:t>c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4435" y="1835800"/>
            <a:ext cx="19045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00B050"/>
                </a:solidFill>
                <a:latin typeface="VNI-Avo" pitchFamily="2" charset="0"/>
              </a:rPr>
              <a:t>caù</a:t>
            </a:r>
            <a:endParaRPr lang="en-US" sz="6600" b="1" dirty="0">
              <a:solidFill>
                <a:srgbClr val="00B050"/>
              </a:solidFill>
              <a:latin typeface="VNI-Avo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95623" y="1835800"/>
            <a:ext cx="19045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00B050"/>
                </a:solidFill>
                <a:latin typeface="VNI-Avo" pitchFamily="2" charset="0"/>
              </a:rPr>
              <a:t>caø</a:t>
            </a:r>
            <a:endParaRPr lang="en-US" sz="6600" b="1" dirty="0">
              <a:solidFill>
                <a:srgbClr val="00B050"/>
              </a:solidFill>
              <a:latin typeface="VNI-Avo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00207" y="1835800"/>
            <a:ext cx="19045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00B050"/>
                </a:solidFill>
                <a:latin typeface="VNI-Avo" pitchFamily="2" charset="0"/>
              </a:rPr>
              <a:t>cua</a:t>
            </a:r>
            <a:endParaRPr lang="en-US" sz="6600" b="1" dirty="0">
              <a:solidFill>
                <a:srgbClr val="00B050"/>
              </a:solidFill>
              <a:latin typeface="VNI-Avo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75861" y="1836164"/>
            <a:ext cx="19045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00B050"/>
                </a:solidFill>
                <a:latin typeface="VNI-Avo" pitchFamily="2" charset="0"/>
              </a:rPr>
              <a:t>coø</a:t>
            </a:r>
            <a:endParaRPr lang="en-US" sz="6600" b="1" dirty="0">
              <a:solidFill>
                <a:srgbClr val="00B050"/>
              </a:solidFill>
              <a:latin typeface="VNI-Avo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12789" y="1835436"/>
            <a:ext cx="19045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00B050"/>
                </a:solidFill>
                <a:latin typeface="VNI-Avo" pitchFamily="2" charset="0"/>
              </a:rPr>
              <a:t>caû</a:t>
            </a:r>
            <a:endParaRPr lang="en-US" sz="6600" b="1" dirty="0">
              <a:solidFill>
                <a:srgbClr val="00B050"/>
              </a:solidFill>
              <a:latin typeface="VNI-Avo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079598" y="1835800"/>
            <a:ext cx="19045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00B050"/>
                </a:solidFill>
                <a:latin typeface="VNI-Avo" pitchFamily="2" charset="0"/>
              </a:rPr>
              <a:t>cuûa</a:t>
            </a:r>
            <a:endParaRPr lang="en-US" sz="6600" b="1" dirty="0">
              <a:solidFill>
                <a:srgbClr val="00B050"/>
              </a:solidFill>
              <a:latin typeface="VNI-Avo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4430" y="3623135"/>
            <a:ext cx="83885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VNI-Avo" pitchFamily="2" charset="0"/>
              </a:rPr>
              <a:t>- </a:t>
            </a:r>
            <a:r>
              <a:rPr lang="en-US" sz="4800" b="1" dirty="0" err="1">
                <a:latin typeface="VNI-Avo" pitchFamily="2" charset="0"/>
              </a:rPr>
              <a:t>Tìm</a:t>
            </a:r>
            <a:r>
              <a:rPr lang="en-US" sz="4800" b="1" dirty="0">
                <a:latin typeface="VNI-Avo" pitchFamily="2" charset="0"/>
              </a:rPr>
              <a:t> </a:t>
            </a:r>
            <a:r>
              <a:rPr lang="en-US" sz="4800" b="1" dirty="0" err="1">
                <a:latin typeface="VNI-Avo" pitchFamily="2" charset="0"/>
              </a:rPr>
              <a:t>tieáng</a:t>
            </a:r>
            <a:r>
              <a:rPr lang="en-US" sz="4800" b="1" dirty="0">
                <a:latin typeface="VNI-Avo" pitchFamily="2" charset="0"/>
              </a:rPr>
              <a:t> </a:t>
            </a:r>
            <a:r>
              <a:rPr lang="en-US" sz="4800" b="1" dirty="0" err="1">
                <a:latin typeface="VNI-Avo" pitchFamily="2" charset="0"/>
              </a:rPr>
              <a:t>baét</a:t>
            </a:r>
            <a:r>
              <a:rPr lang="en-US" sz="4800" b="1" dirty="0">
                <a:latin typeface="VNI-Avo" pitchFamily="2" charset="0"/>
              </a:rPr>
              <a:t> </a:t>
            </a:r>
            <a:r>
              <a:rPr lang="en-US" sz="4800" b="1" dirty="0" err="1">
                <a:latin typeface="VNI-Avo" pitchFamily="2" charset="0"/>
              </a:rPr>
              <a:t>ñaàu</a:t>
            </a:r>
            <a:r>
              <a:rPr lang="en-US" sz="4800" b="1" dirty="0">
                <a:latin typeface="VNI-Avo" pitchFamily="2" charset="0"/>
              </a:rPr>
              <a:t> </a:t>
            </a:r>
            <a:r>
              <a:rPr lang="en-US" sz="4800" b="1" dirty="0" err="1">
                <a:latin typeface="VNI-Avo" pitchFamily="2" charset="0"/>
              </a:rPr>
              <a:t>baèng</a:t>
            </a:r>
            <a:r>
              <a:rPr lang="en-US" sz="4800" b="1" dirty="0">
                <a:latin typeface="VNI-Avo" pitchFamily="2" charset="0"/>
              </a:rPr>
              <a:t> </a:t>
            </a:r>
            <a:r>
              <a:rPr lang="en-US" sz="4800" b="1" i="1" dirty="0">
                <a:solidFill>
                  <a:srgbClr val="FF0000"/>
                </a:solidFill>
                <a:latin typeface="VNI-Avo" pitchFamily="2" charset="0"/>
              </a:rPr>
              <a:t>k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05186" y="4911605"/>
            <a:ext cx="19045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00B050"/>
                </a:solidFill>
                <a:latin typeface="VNI-Avo" pitchFamily="2" charset="0"/>
              </a:rPr>
              <a:t>kó</a:t>
            </a:r>
            <a:endParaRPr lang="en-US" sz="6600" b="1" dirty="0">
              <a:solidFill>
                <a:srgbClr val="00B050"/>
              </a:solidFill>
              <a:latin typeface="VNI-Avo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709770" y="4911605"/>
            <a:ext cx="19045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00B050"/>
                </a:solidFill>
                <a:latin typeface="VNI-Avo" pitchFamily="2" charset="0"/>
              </a:rPr>
              <a:t>keû</a:t>
            </a:r>
            <a:endParaRPr lang="en-US" sz="6600" b="1" dirty="0">
              <a:solidFill>
                <a:srgbClr val="00B050"/>
              </a:solidFill>
              <a:latin typeface="VNI-Avo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085424" y="4911969"/>
            <a:ext cx="19045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00B050"/>
                </a:solidFill>
                <a:latin typeface="VNI-Avo" pitchFamily="2" charset="0"/>
              </a:rPr>
              <a:t>keå</a:t>
            </a:r>
            <a:endParaRPr lang="en-US" sz="6600" b="1" dirty="0">
              <a:solidFill>
                <a:srgbClr val="00B050"/>
              </a:solidFill>
              <a:latin typeface="VNI-Avo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199313" y="4911969"/>
            <a:ext cx="19045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00B050"/>
                </a:solidFill>
                <a:latin typeface="VNI-Avo" pitchFamily="2" charset="0"/>
              </a:rPr>
              <a:t>keõ</a:t>
            </a:r>
            <a:endParaRPr lang="en-US" sz="6600" b="1" dirty="0">
              <a:solidFill>
                <a:srgbClr val="00B050"/>
              </a:solidFill>
              <a:latin typeface="VNI-Avo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778166" y="4911969"/>
            <a:ext cx="19045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00B050"/>
                </a:solidFill>
                <a:latin typeface="VNI-Avo" pitchFamily="2" charset="0"/>
              </a:rPr>
              <a:t>keä</a:t>
            </a:r>
            <a:endParaRPr lang="en-US" sz="6600" b="1" dirty="0">
              <a:solidFill>
                <a:srgbClr val="00B050"/>
              </a:solidFill>
              <a:latin typeface="VNI-Avo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7" grpId="0"/>
      <p:bldP spid="19" grpId="0"/>
      <p:bldP spid="20" grpId="0"/>
      <p:bldP spid="21" grpId="0"/>
      <p:bldP spid="22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28259" y="0"/>
            <a:ext cx="607745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 err="1">
                <a:latin typeface="VNI-Avo" pitchFamily="2" charset="0"/>
              </a:rPr>
              <a:t>Phaân</a:t>
            </a:r>
            <a:r>
              <a:rPr lang="en-US" sz="4500" b="1" dirty="0">
                <a:latin typeface="VNI-Avo" pitchFamily="2" charset="0"/>
              </a:rPr>
              <a:t> </a:t>
            </a:r>
            <a:r>
              <a:rPr lang="en-US" sz="4500" b="1" dirty="0" err="1">
                <a:latin typeface="VNI-Avo" pitchFamily="2" charset="0"/>
              </a:rPr>
              <a:t>bieät</a:t>
            </a:r>
            <a:r>
              <a:rPr lang="en-US" sz="4500" b="1" dirty="0">
                <a:latin typeface="VNI-Avo" pitchFamily="2" charset="0"/>
              </a:rPr>
              <a:t> </a:t>
            </a:r>
            <a:r>
              <a:rPr lang="en-US" sz="4500" b="1" dirty="0">
                <a:solidFill>
                  <a:srgbClr val="FF0000"/>
                </a:solidFill>
                <a:latin typeface="VNI-Avo" pitchFamily="2" charset="0"/>
              </a:rPr>
              <a:t>g</a:t>
            </a:r>
            <a:r>
              <a:rPr lang="en-US" sz="4500" b="1" dirty="0">
                <a:latin typeface="VNI-Avo" pitchFamily="2" charset="0"/>
              </a:rPr>
              <a:t> </a:t>
            </a:r>
            <a:r>
              <a:rPr lang="en-US" sz="4500" b="1" dirty="0" err="1">
                <a:latin typeface="VNI-Avo" pitchFamily="2" charset="0"/>
              </a:rPr>
              <a:t>vôùi</a:t>
            </a:r>
            <a:r>
              <a:rPr lang="en-US" sz="4500" b="1" dirty="0">
                <a:latin typeface="VNI-Avo" pitchFamily="2" charset="0"/>
              </a:rPr>
              <a:t> </a:t>
            </a:r>
            <a:r>
              <a:rPr lang="en-US" sz="4500" b="1" dirty="0" err="1">
                <a:solidFill>
                  <a:srgbClr val="FF0000"/>
                </a:solidFill>
                <a:latin typeface="VNI-Avo" pitchFamily="2" charset="0"/>
              </a:rPr>
              <a:t>gh</a:t>
            </a:r>
            <a:endParaRPr lang="en-US" sz="45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2" name="Flowchart: Connector 1"/>
          <p:cNvSpPr/>
          <p:nvPr/>
        </p:nvSpPr>
        <p:spPr>
          <a:xfrm>
            <a:off x="180112" y="83130"/>
            <a:ext cx="568036" cy="568037"/>
          </a:xfrm>
          <a:prstGeom prst="flowChartConnector">
            <a:avLst/>
          </a:prstGeom>
          <a:solidFill>
            <a:srgbClr val="92D05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VNI-Avo" pitchFamily="2" charset="0"/>
              </a:rPr>
              <a:t>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28259" y="768495"/>
            <a:ext cx="484909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>
                <a:latin typeface="VNI-Avo" pitchFamily="2" charset="0"/>
              </a:rPr>
              <a:t>a. </a:t>
            </a:r>
            <a:r>
              <a:rPr lang="en-US" sz="4500" b="1" dirty="0" err="1">
                <a:latin typeface="VNI-Avo" pitchFamily="2" charset="0"/>
              </a:rPr>
              <a:t>Ñoïc</a:t>
            </a:r>
            <a:endParaRPr lang="en-US" sz="4500" b="1" dirty="0">
              <a:latin typeface="VNI-Avo" pitchFamily="2" charset="0"/>
            </a:endParaRPr>
          </a:p>
        </p:txBody>
      </p:sp>
      <p:sp>
        <p:nvSpPr>
          <p:cNvPr id="27" name="Rounded Rectangle 2"/>
          <p:cNvSpPr/>
          <p:nvPr/>
        </p:nvSpPr>
        <p:spPr>
          <a:xfrm>
            <a:off x="193966" y="1611220"/>
            <a:ext cx="11804069" cy="487398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endParaRPr lang="en-US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VNI-Avo" pitchFamily="2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27353" y="1783180"/>
            <a:ext cx="14824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VNI-Avo" pitchFamily="2" charset="0"/>
              </a:rPr>
              <a:t>ga</a:t>
            </a:r>
            <a:endParaRPr lang="en-US" sz="60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416230" y="1783180"/>
            <a:ext cx="14824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VNI-Avo" pitchFamily="2" charset="0"/>
              </a:rPr>
              <a:t>gaø</a:t>
            </a:r>
            <a:endParaRPr lang="en-US" sz="60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167448" y="1783180"/>
            <a:ext cx="14824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VNI-Avo" pitchFamily="2" charset="0"/>
              </a:rPr>
              <a:t>goõ</a:t>
            </a:r>
            <a:endParaRPr lang="en-US" sz="60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888995" y="1783180"/>
            <a:ext cx="14824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VNI-Avo" pitchFamily="2" charset="0"/>
              </a:rPr>
              <a:t>guø</a:t>
            </a:r>
            <a:endParaRPr lang="en-US" sz="60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9847809" y="1783180"/>
            <a:ext cx="14824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VNI-Avo" pitchFamily="2" charset="0"/>
              </a:rPr>
              <a:t>göø</a:t>
            </a:r>
            <a:endParaRPr lang="en-US" sz="60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58537" y="2996900"/>
            <a:ext cx="21149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VNI-Avo" pitchFamily="2" charset="0"/>
              </a:rPr>
              <a:t>ghe</a:t>
            </a:r>
            <a:endParaRPr lang="en-US" sz="60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2433649" y="2996900"/>
            <a:ext cx="14824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VNI-Avo" pitchFamily="2" charset="0"/>
              </a:rPr>
              <a:t>ghi</a:t>
            </a:r>
            <a:endParaRPr lang="en-US" sz="60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4186583" y="2996900"/>
            <a:ext cx="14824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VNI-Avo" pitchFamily="2" charset="0"/>
              </a:rPr>
              <a:t>ghì</a:t>
            </a:r>
            <a:endParaRPr lang="en-US" sz="60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906898" y="2970803"/>
            <a:ext cx="18840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VNI-Avo" pitchFamily="2" charset="0"/>
              </a:rPr>
              <a:t>gheù</a:t>
            </a:r>
            <a:endParaRPr lang="en-US" sz="60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7906463" y="2996900"/>
            <a:ext cx="18840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VNI-Avo" pitchFamily="2" charset="0"/>
              </a:rPr>
              <a:t>gheù</a:t>
            </a:r>
            <a:endParaRPr lang="en-US" sz="60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9834379" y="2996899"/>
            <a:ext cx="20089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VNI-Avo" pitchFamily="2" charset="0"/>
              </a:rPr>
              <a:t>gheï</a:t>
            </a:r>
            <a:endParaRPr lang="en-US" sz="6000" dirty="0">
              <a:solidFill>
                <a:srgbClr val="FF0000"/>
              </a:solidFill>
              <a:latin typeface="VNI-Avo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5138" y="4313941"/>
            <a:ext cx="1802890" cy="1865677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831276" y="4730382"/>
            <a:ext cx="25215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0070C0"/>
                </a:solidFill>
                <a:latin typeface="VNI-Avo" pitchFamily="2" charset="0"/>
              </a:rPr>
              <a:t>gaø</a:t>
            </a:r>
            <a:r>
              <a:rPr lang="en-US" sz="54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latin typeface="VNI-Avo" pitchFamily="2" charset="0"/>
              </a:rPr>
              <a:t>goâ</a:t>
            </a:r>
            <a:endParaRPr lang="en-US" sz="5400" b="1" dirty="0">
              <a:solidFill>
                <a:srgbClr val="0070C0"/>
              </a:solidFill>
              <a:latin typeface="VNI-Avo" pitchFamily="2" charset="0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47809" y="4123923"/>
            <a:ext cx="1511111" cy="2273016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6848904" y="4749290"/>
            <a:ext cx="26739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0070C0"/>
                </a:solidFill>
                <a:latin typeface="VNI-Avo" pitchFamily="2" charset="0"/>
              </a:rPr>
              <a:t>gheá</a:t>
            </a:r>
            <a:r>
              <a:rPr lang="en-US" sz="54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latin typeface="VNI-Avo" pitchFamily="2" charset="0"/>
              </a:rPr>
              <a:t>goã</a:t>
            </a:r>
            <a:endParaRPr lang="en-US" sz="5400" b="1" dirty="0">
              <a:solidFill>
                <a:srgbClr val="0070C0"/>
              </a:solidFill>
              <a:latin typeface="VNI-Avo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0E2E8AC4-4296-441A-8D7A-2FD8C6583FF6}"/>
              </a:ext>
            </a:extLst>
          </p:cNvPr>
          <p:cNvSpPr txBox="1"/>
          <p:nvPr/>
        </p:nvSpPr>
        <p:spPr>
          <a:xfrm>
            <a:off x="6085132" y="1793142"/>
            <a:ext cx="14824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VNI-Avo" pitchFamily="2" charset="0"/>
              </a:rPr>
              <a:t>goâ</a:t>
            </a:r>
            <a:endParaRPr lang="en-US" sz="6000" dirty="0">
              <a:solidFill>
                <a:srgbClr val="FF0000"/>
              </a:solidFill>
              <a:latin typeface="VNI-Avo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27" grpId="0" animBg="1"/>
      <p:bldP spid="46" grpId="0"/>
      <p:bldP spid="47" grpId="0"/>
      <p:bldP spid="48" grpId="0"/>
      <p:bldP spid="50" grpId="0"/>
      <p:bldP spid="51" grpId="0"/>
      <p:bldP spid="53" grpId="0"/>
      <p:bldP spid="55" grpId="0"/>
      <p:bldP spid="56" grpId="0"/>
      <p:bldP spid="57" grpId="0"/>
      <p:bldP spid="58" grpId="0"/>
      <p:bldP spid="59" grpId="0"/>
      <p:bldP spid="33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24685" y="108913"/>
            <a:ext cx="44057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VNI-Avo" pitchFamily="2" charset="0"/>
              </a:rPr>
              <a:t>b. </a:t>
            </a:r>
            <a:r>
              <a:rPr lang="en-US" sz="5400" b="1" dirty="0" err="1">
                <a:latin typeface="VNI-Avo" pitchFamily="2" charset="0"/>
              </a:rPr>
              <a:t>Ghi</a:t>
            </a:r>
            <a:r>
              <a:rPr lang="en-US" sz="5400" b="1" dirty="0">
                <a:latin typeface="VNI-Avo" pitchFamily="2" charset="0"/>
              </a:rPr>
              <a:t> </a:t>
            </a:r>
            <a:r>
              <a:rPr lang="en-US" sz="5400" b="1" dirty="0" err="1">
                <a:latin typeface="VNI-Avo" pitchFamily="2" charset="0"/>
              </a:rPr>
              <a:t>nhôù</a:t>
            </a:r>
            <a:endParaRPr lang="en-US" sz="5400" b="1" dirty="0">
              <a:latin typeface="VNI-Avo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-195458" y="2762618"/>
            <a:ext cx="1482437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0" b="1" dirty="0" err="1">
                <a:solidFill>
                  <a:srgbClr val="00B0F0"/>
                </a:solidFill>
                <a:latin typeface=".VnAvant" panose="020B7200000000000000" pitchFamily="34" charset="0"/>
              </a:rPr>
              <a:t>gh</a:t>
            </a:r>
            <a:endParaRPr lang="en-US" sz="5500" b="1" dirty="0">
              <a:solidFill>
                <a:srgbClr val="00B0F0"/>
              </a:solidFill>
              <a:latin typeface=".VnAvant" panose="020B7200000000000000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505554" y="1589266"/>
            <a:ext cx="14824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.VnAvant" panose="020B7200000000000000" pitchFamily="34" charset="0"/>
              </a:rPr>
              <a:t>i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505554" y="2809956"/>
            <a:ext cx="14824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.VnAvant" panose="020B7200000000000000" pitchFamily="34" charset="0"/>
              </a:rPr>
              <a:t>e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505553" y="3994896"/>
            <a:ext cx="14824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.VnAvant" panose="020B7200000000000000" pitchFamily="34" charset="0"/>
              </a:rPr>
              <a:t>ª</a:t>
            </a:r>
          </a:p>
        </p:txBody>
      </p:sp>
      <p:sp>
        <p:nvSpPr>
          <p:cNvPr id="46" name="Rounded Rectangle 1"/>
          <p:cNvSpPr/>
          <p:nvPr/>
        </p:nvSpPr>
        <p:spPr>
          <a:xfrm>
            <a:off x="2632990" y="1551277"/>
            <a:ext cx="1939652" cy="914400"/>
          </a:xfrm>
          <a:prstGeom prst="roundRect">
            <a:avLst/>
          </a:prstGeom>
          <a:solidFill>
            <a:srgbClr val="CB138E"/>
          </a:solidFill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500" b="1" dirty="0" err="1">
                <a:latin typeface="VNI-Avo" pitchFamily="2" charset="0"/>
              </a:rPr>
              <a:t>ghi</a:t>
            </a:r>
            <a:endParaRPr lang="en-US" sz="5500" b="1" dirty="0">
              <a:latin typeface="VNI-Avo" pitchFamily="2" charset="0"/>
            </a:endParaRPr>
          </a:p>
        </p:txBody>
      </p:sp>
      <p:sp>
        <p:nvSpPr>
          <p:cNvPr id="47" name="Rounded Rectangle 15"/>
          <p:cNvSpPr/>
          <p:nvPr/>
        </p:nvSpPr>
        <p:spPr>
          <a:xfrm>
            <a:off x="2598348" y="2818886"/>
            <a:ext cx="1939652" cy="914400"/>
          </a:xfrm>
          <a:prstGeom prst="roundRect">
            <a:avLst/>
          </a:prstGeom>
          <a:solidFill>
            <a:srgbClr val="CB138E"/>
          </a:solidFill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500" b="1" dirty="0" err="1">
                <a:latin typeface="VNI-Avo" pitchFamily="2" charset="0"/>
              </a:rPr>
              <a:t>ghe</a:t>
            </a:r>
            <a:endParaRPr lang="en-US" sz="5500" b="1" dirty="0">
              <a:latin typeface="VNI-Avo" pitchFamily="2" charset="0"/>
            </a:endParaRPr>
          </a:p>
        </p:txBody>
      </p:sp>
      <p:sp>
        <p:nvSpPr>
          <p:cNvPr id="48" name="Rounded Rectangle 16"/>
          <p:cNvSpPr/>
          <p:nvPr/>
        </p:nvSpPr>
        <p:spPr>
          <a:xfrm>
            <a:off x="2632990" y="4046030"/>
            <a:ext cx="1939652" cy="914400"/>
          </a:xfrm>
          <a:prstGeom prst="roundRect">
            <a:avLst/>
          </a:prstGeom>
          <a:solidFill>
            <a:srgbClr val="CB138E"/>
          </a:solidFill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500" b="1" dirty="0" err="1">
                <a:latin typeface="VNI-Avo" pitchFamily="2" charset="0"/>
              </a:rPr>
              <a:t>gheâ</a:t>
            </a:r>
            <a:endParaRPr lang="en-US" sz="5500" b="1" dirty="0">
              <a:latin typeface="VNI-Avo" pitchFamily="2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729232" y="2729225"/>
            <a:ext cx="1482437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0" b="1" dirty="0">
                <a:solidFill>
                  <a:srgbClr val="00B0F0"/>
                </a:solidFill>
                <a:latin typeface=".VnAvant" panose="020B7200000000000000" pitchFamily="34" charset="0"/>
              </a:rPr>
              <a:t>g</a:t>
            </a:r>
          </a:p>
        </p:txBody>
      </p:sp>
      <p:cxnSp>
        <p:nvCxnSpPr>
          <p:cNvPr id="51" name="Straight Arrow Connector 50"/>
          <p:cNvCxnSpPr/>
          <p:nvPr/>
        </p:nvCxnSpPr>
        <p:spPr>
          <a:xfrm flipV="1">
            <a:off x="1013730" y="2064781"/>
            <a:ext cx="1052945" cy="1024783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1013730" y="3265776"/>
            <a:ext cx="928254" cy="2416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1013730" y="3519056"/>
            <a:ext cx="928254" cy="79577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9345352" y="1603116"/>
            <a:ext cx="14824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.VnAvant" panose="020B7200000000000000" pitchFamily="34" charset="0"/>
              </a:rPr>
              <a:t> a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9457150" y="2778007"/>
            <a:ext cx="14824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.VnAvant" panose="020B7200000000000000" pitchFamily="34" charset="0"/>
              </a:rPr>
              <a:t>o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9457895" y="4008746"/>
            <a:ext cx="14824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.VnAvant" panose="020B7200000000000000" pitchFamily="34" charset="0"/>
              </a:rPr>
              <a:t>…</a:t>
            </a:r>
          </a:p>
        </p:txBody>
      </p:sp>
      <p:cxnSp>
        <p:nvCxnSpPr>
          <p:cNvPr id="69" name="Straight Arrow Connector 68"/>
          <p:cNvCxnSpPr/>
          <p:nvPr/>
        </p:nvCxnSpPr>
        <p:spPr>
          <a:xfrm flipV="1">
            <a:off x="8818878" y="2064781"/>
            <a:ext cx="1052945" cy="1024783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 flipV="1">
            <a:off x="8860441" y="3347216"/>
            <a:ext cx="879521" cy="57281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>
            <a:off x="8818878" y="3747136"/>
            <a:ext cx="1052945" cy="56769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ounded Rectangle 22"/>
          <p:cNvSpPr/>
          <p:nvPr/>
        </p:nvSpPr>
        <p:spPr>
          <a:xfrm>
            <a:off x="10585330" y="1565127"/>
            <a:ext cx="1427017" cy="914400"/>
          </a:xfrm>
          <a:prstGeom prst="roundRect">
            <a:avLst/>
          </a:prstGeom>
          <a:solidFill>
            <a:srgbClr val="CB138E"/>
          </a:solidFill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500" b="1" dirty="0" err="1">
                <a:latin typeface="VNI-Avo" pitchFamily="2" charset="0"/>
              </a:rPr>
              <a:t>ga</a:t>
            </a:r>
            <a:endParaRPr lang="en-US" sz="5500" b="1" dirty="0">
              <a:latin typeface="VNI-Avo" pitchFamily="2" charset="0"/>
            </a:endParaRPr>
          </a:p>
        </p:txBody>
      </p:sp>
      <p:sp>
        <p:nvSpPr>
          <p:cNvPr id="4" name="Rounded Rectangle 23"/>
          <p:cNvSpPr/>
          <p:nvPr/>
        </p:nvSpPr>
        <p:spPr>
          <a:xfrm>
            <a:off x="10550688" y="2832736"/>
            <a:ext cx="1427017" cy="914400"/>
          </a:xfrm>
          <a:prstGeom prst="roundRect">
            <a:avLst/>
          </a:prstGeom>
          <a:solidFill>
            <a:srgbClr val="CB138E"/>
          </a:solidFill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500" b="1" dirty="0">
                <a:latin typeface="VNI-Avo" pitchFamily="2" charset="0"/>
              </a:rPr>
              <a:t>go</a:t>
            </a:r>
          </a:p>
        </p:txBody>
      </p:sp>
      <p:sp>
        <p:nvSpPr>
          <p:cNvPr id="5" name="Rounded Rectangle 24"/>
          <p:cNvSpPr/>
          <p:nvPr/>
        </p:nvSpPr>
        <p:spPr>
          <a:xfrm>
            <a:off x="10585330" y="4017676"/>
            <a:ext cx="1427017" cy="914400"/>
          </a:xfrm>
          <a:prstGeom prst="roundRect">
            <a:avLst/>
          </a:prstGeom>
          <a:solidFill>
            <a:srgbClr val="CB138E"/>
          </a:solidFill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500" b="1" dirty="0">
                <a:latin typeface=".VnAvant" panose="020B7200000000000000" pitchFamily="34" charset="0"/>
              </a:rPr>
              <a:t>…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1292" y="2240885"/>
            <a:ext cx="3344057" cy="20497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9" grpId="0"/>
      <p:bldP spid="42" grpId="0"/>
      <p:bldP spid="43" grpId="0"/>
      <p:bldP spid="46" grpId="0" animBg="1"/>
      <p:bldP spid="47" grpId="0" animBg="1"/>
      <p:bldP spid="48" grpId="0" animBg="1"/>
      <p:bldP spid="50" grpId="0"/>
      <p:bldP spid="63" grpId="0"/>
      <p:bldP spid="64" grpId="0"/>
      <p:bldP spid="65" grpId="0"/>
      <p:bldP spid="3" grpId="0" animBg="1"/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2035" y="-20686"/>
            <a:ext cx="47309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VNI-Avo" pitchFamily="2" charset="0"/>
              </a:rPr>
              <a:t>c. </a:t>
            </a:r>
            <a:r>
              <a:rPr lang="en-US" sz="4800" b="1" dirty="0" err="1">
                <a:latin typeface="VNI-Avo" pitchFamily="2" charset="0"/>
              </a:rPr>
              <a:t>Thöïc</a:t>
            </a:r>
            <a:r>
              <a:rPr lang="en-US" sz="4800" b="1" dirty="0">
                <a:latin typeface="VNI-Avo" pitchFamily="2" charset="0"/>
              </a:rPr>
              <a:t> </a:t>
            </a:r>
            <a:r>
              <a:rPr lang="en-US" sz="4800" b="1" dirty="0" err="1">
                <a:latin typeface="VNI-Avo" pitchFamily="2" charset="0"/>
              </a:rPr>
              <a:t>haønh</a:t>
            </a:r>
            <a:endParaRPr lang="en-US" sz="4800" b="1" dirty="0">
              <a:latin typeface="VNI-Avo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4435" y="713590"/>
            <a:ext cx="83885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VNI-Avo" pitchFamily="2" charset="0"/>
              </a:rPr>
              <a:t>- </a:t>
            </a:r>
            <a:r>
              <a:rPr lang="en-US" sz="4800" b="1" dirty="0" err="1">
                <a:latin typeface="VNI-Avo" pitchFamily="2" charset="0"/>
              </a:rPr>
              <a:t>Tìm</a:t>
            </a:r>
            <a:r>
              <a:rPr lang="en-US" sz="4800" b="1" dirty="0">
                <a:latin typeface="VNI-Avo" pitchFamily="2" charset="0"/>
              </a:rPr>
              <a:t> </a:t>
            </a:r>
            <a:r>
              <a:rPr lang="en-US" sz="4800" b="1" dirty="0" err="1">
                <a:latin typeface="VNI-Avo" pitchFamily="2" charset="0"/>
              </a:rPr>
              <a:t>tieáng</a:t>
            </a:r>
            <a:r>
              <a:rPr lang="en-US" sz="4800" b="1" dirty="0">
                <a:latin typeface="VNI-Avo" pitchFamily="2" charset="0"/>
              </a:rPr>
              <a:t> </a:t>
            </a:r>
            <a:r>
              <a:rPr lang="en-US" sz="4800" b="1" dirty="0" err="1">
                <a:latin typeface="VNI-Avo" pitchFamily="2" charset="0"/>
              </a:rPr>
              <a:t>baét</a:t>
            </a:r>
            <a:r>
              <a:rPr lang="en-US" sz="4800" b="1" dirty="0">
                <a:latin typeface="VNI-Avo" pitchFamily="2" charset="0"/>
              </a:rPr>
              <a:t> </a:t>
            </a:r>
            <a:r>
              <a:rPr lang="en-US" sz="4800" b="1" dirty="0" err="1">
                <a:latin typeface="VNI-Avo" pitchFamily="2" charset="0"/>
              </a:rPr>
              <a:t>ñaàu</a:t>
            </a:r>
            <a:r>
              <a:rPr lang="en-US" sz="4800" b="1" dirty="0">
                <a:latin typeface="VNI-Avo" pitchFamily="2" charset="0"/>
              </a:rPr>
              <a:t> </a:t>
            </a:r>
            <a:r>
              <a:rPr lang="en-US" sz="4800" b="1" dirty="0" err="1">
                <a:latin typeface="VNI-Avo" pitchFamily="2" charset="0"/>
              </a:rPr>
              <a:t>baèng</a:t>
            </a:r>
            <a:r>
              <a:rPr lang="en-US" sz="4800" b="1" dirty="0">
                <a:latin typeface="VNI-Avo" pitchFamily="2" charset="0"/>
              </a:rPr>
              <a:t> </a:t>
            </a:r>
            <a:r>
              <a:rPr lang="en-US" sz="4800" b="1" i="1" dirty="0">
                <a:solidFill>
                  <a:srgbClr val="FF0000"/>
                </a:solidFill>
                <a:latin typeface="VNI-Avo" pitchFamily="2" charset="0"/>
              </a:rPr>
              <a:t>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87890" y="1745469"/>
            <a:ext cx="19045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00B050"/>
                </a:solidFill>
                <a:latin typeface="VNI-Avo" pitchFamily="2" charset="0"/>
              </a:rPr>
              <a:t>goã</a:t>
            </a:r>
            <a:endParaRPr lang="en-US" sz="6600" b="1" dirty="0">
              <a:solidFill>
                <a:srgbClr val="00B050"/>
              </a:solidFill>
              <a:latin typeface="VNI-Avo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23872" y="1644916"/>
            <a:ext cx="19045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00B050"/>
                </a:solidFill>
                <a:latin typeface="VNI-Avo" pitchFamily="2" charset="0"/>
              </a:rPr>
              <a:t>guø</a:t>
            </a:r>
            <a:endParaRPr lang="en-US" sz="6600" b="1" dirty="0">
              <a:solidFill>
                <a:srgbClr val="00B050"/>
              </a:solidFill>
              <a:latin typeface="VNI-Avo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244782" y="1617505"/>
            <a:ext cx="19045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00B050"/>
                </a:solidFill>
                <a:latin typeface="VNI-Avo" pitchFamily="2" charset="0"/>
              </a:rPr>
              <a:t>ga</a:t>
            </a:r>
            <a:endParaRPr lang="en-US" sz="6600" b="1" dirty="0">
              <a:solidFill>
                <a:srgbClr val="00B050"/>
              </a:solidFill>
              <a:latin typeface="VNI-Avo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4435" y="3315556"/>
            <a:ext cx="90673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VNI-Avo" pitchFamily="2" charset="0"/>
              </a:rPr>
              <a:t>- </a:t>
            </a:r>
            <a:r>
              <a:rPr lang="en-US" sz="4800" b="1" dirty="0" err="1">
                <a:latin typeface="VNI-Avo" pitchFamily="2" charset="0"/>
              </a:rPr>
              <a:t>Tìm</a:t>
            </a:r>
            <a:r>
              <a:rPr lang="en-US" sz="4800" b="1" dirty="0">
                <a:latin typeface="VNI-Avo" pitchFamily="2" charset="0"/>
              </a:rPr>
              <a:t> </a:t>
            </a:r>
            <a:r>
              <a:rPr lang="en-US" sz="4800" b="1" dirty="0" err="1">
                <a:latin typeface="VNI-Avo" pitchFamily="2" charset="0"/>
              </a:rPr>
              <a:t>tieáng</a:t>
            </a:r>
            <a:r>
              <a:rPr lang="en-US" sz="4800" b="1" dirty="0">
                <a:latin typeface="VNI-Avo" pitchFamily="2" charset="0"/>
              </a:rPr>
              <a:t> </a:t>
            </a:r>
            <a:r>
              <a:rPr lang="en-US" sz="4800" b="1" dirty="0" err="1">
                <a:latin typeface="VNI-Avo" pitchFamily="2" charset="0"/>
              </a:rPr>
              <a:t>baét</a:t>
            </a:r>
            <a:r>
              <a:rPr lang="en-US" sz="4800" b="1" dirty="0">
                <a:latin typeface="VNI-Avo" pitchFamily="2" charset="0"/>
              </a:rPr>
              <a:t> </a:t>
            </a:r>
            <a:r>
              <a:rPr lang="en-US" sz="4800" b="1" dirty="0" err="1">
                <a:latin typeface="VNI-Avo" pitchFamily="2" charset="0"/>
              </a:rPr>
              <a:t>ñaàu</a:t>
            </a:r>
            <a:r>
              <a:rPr lang="en-US" sz="4800" b="1" dirty="0">
                <a:latin typeface="VNI-Avo" pitchFamily="2" charset="0"/>
              </a:rPr>
              <a:t> </a:t>
            </a:r>
            <a:r>
              <a:rPr lang="en-US" sz="4800" b="1" dirty="0" err="1">
                <a:latin typeface="VNI-Avo" pitchFamily="2" charset="0"/>
              </a:rPr>
              <a:t>baèng</a:t>
            </a:r>
            <a:r>
              <a:rPr lang="en-US" sz="4800" b="1" dirty="0">
                <a:latin typeface="VNI-Avo" pitchFamily="2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VNI-Avo" pitchFamily="2" charset="0"/>
              </a:rPr>
              <a:t>gh</a:t>
            </a:r>
            <a:endParaRPr lang="en-US" sz="4800" b="1" i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45198" y="4345520"/>
            <a:ext cx="19045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00B050"/>
                </a:solidFill>
                <a:latin typeface="VNI-Avo" pitchFamily="2" charset="0"/>
              </a:rPr>
              <a:t>gheá</a:t>
            </a:r>
            <a:endParaRPr lang="en-US" sz="6600" b="1" dirty="0">
              <a:solidFill>
                <a:srgbClr val="00B050"/>
              </a:solidFill>
              <a:latin typeface="VNI-Avo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977029" y="4345520"/>
            <a:ext cx="19045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00B050"/>
                </a:solidFill>
                <a:latin typeface="VNI-Avo" pitchFamily="2" charset="0"/>
              </a:rPr>
              <a:t>ghi</a:t>
            </a:r>
            <a:endParaRPr lang="en-US" sz="6600" b="1" dirty="0">
              <a:solidFill>
                <a:srgbClr val="00B050"/>
              </a:solidFill>
              <a:latin typeface="VNI-Avo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023872" y="4345520"/>
            <a:ext cx="19045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00B050"/>
                </a:solidFill>
                <a:latin typeface="VNI-Avo" pitchFamily="2" charset="0"/>
              </a:rPr>
              <a:t>gheï</a:t>
            </a:r>
            <a:endParaRPr lang="en-US" sz="6600" b="1" dirty="0">
              <a:solidFill>
                <a:srgbClr val="00B050"/>
              </a:solidFill>
              <a:latin typeface="VNI-Avo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399531" y="4349481"/>
            <a:ext cx="19045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00B050"/>
                </a:solidFill>
                <a:latin typeface="VNI-Avo" pitchFamily="2" charset="0"/>
              </a:rPr>
              <a:t>gheù</a:t>
            </a:r>
            <a:endParaRPr lang="en-US" sz="6600" b="1" dirty="0">
              <a:solidFill>
                <a:srgbClr val="00B050"/>
              </a:solidFill>
              <a:latin typeface="VNI-Avo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77029" y="1679805"/>
            <a:ext cx="19045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00B050"/>
                </a:solidFill>
                <a:latin typeface="VNI-Avo" pitchFamily="2" charset="0"/>
              </a:rPr>
              <a:t>goõ</a:t>
            </a:r>
            <a:endParaRPr lang="en-US" sz="6600" b="1" dirty="0">
              <a:solidFill>
                <a:srgbClr val="00B050"/>
              </a:solidFill>
              <a:latin typeface="VNI-Avo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8" grpId="0"/>
      <p:bldP spid="17" grpId="0"/>
      <p:bldP spid="19" grpId="0"/>
      <p:bldP spid="20" grpId="0"/>
      <p:bldP spid="21" grpId="0"/>
      <p:bldP spid="22" grpId="0"/>
      <p:bldP spid="16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143</TotalTime>
  <Words>270</Words>
  <Application>Microsoft Office PowerPoint</Application>
  <PresentationFormat>Custom</PresentationFormat>
  <Paragraphs>139</Paragraphs>
  <Slides>12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 Duyen</dc:creator>
  <cp:lastModifiedBy>ADMIN</cp:lastModifiedBy>
  <cp:revision>159</cp:revision>
  <dcterms:created xsi:type="dcterms:W3CDTF">2020-08-07T01:41:00Z</dcterms:created>
  <dcterms:modified xsi:type="dcterms:W3CDTF">2024-10-21T08:07:40Z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